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0978"/>
    <a:srgbClr val="FF3300"/>
    <a:srgbClr val="FF6600"/>
    <a:srgbClr val="F8F8F8"/>
    <a:srgbClr val="C54646"/>
    <a:srgbClr val="FFFF66"/>
    <a:srgbClr val="FDE4CF"/>
    <a:srgbClr val="FCDBC0"/>
    <a:srgbClr val="FDE8D7"/>
    <a:srgbClr val="FEF1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333" autoAdjust="0"/>
  </p:normalViewPr>
  <p:slideViewPr>
    <p:cSldViewPr showGuides="1">
      <p:cViewPr varScale="1">
        <p:scale>
          <a:sx n="87" d="100"/>
          <a:sy n="87" d="100"/>
        </p:scale>
        <p:origin x="965" y="77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307906" cy="340634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9090" y="2"/>
            <a:ext cx="4307904" cy="340634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6F687173-174D-4523-ACDC-CE13ACB4FAFC}" type="datetimeFigureOut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6465472"/>
            <a:ext cx="4307906" cy="340633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9090" y="6465472"/>
            <a:ext cx="4307904" cy="340633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F099DAC8-4D3A-4E1E-B949-AD7C7BAC3B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70034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307906" cy="340634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090" y="2"/>
            <a:ext cx="4307904" cy="340634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68FB6DFC-DE29-49E6-98C5-501F4EA53E61}" type="datetimeFigureOut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24200" y="509588"/>
            <a:ext cx="3690938" cy="2554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235" y="3233283"/>
            <a:ext cx="7952876" cy="3063514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6465472"/>
            <a:ext cx="4307906" cy="340633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090" y="6465472"/>
            <a:ext cx="4307904" cy="340633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D79FB693-65DD-44CD-909F-B4E2A86D5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2421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1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6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2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9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5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2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5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1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A706E-4E05-49F0-B132-E9945C5C5F0E}" type="datetime1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826-33B0-4AAB-9F9E-269871B86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274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605D-B49D-47CC-B9E2-89F3DCDC3D08}" type="datetime1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826-33B0-4AAB-9F9E-269871B86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09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260D-824E-4E85-83F5-0BFE44BFBD2D}" type="datetime1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826-33B0-4AAB-9F9E-269871B86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06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F582D-AABE-475F-A68B-675514696806}" type="datetime1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826-33B0-4AAB-9F9E-269871B86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76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2769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6"/>
          </a:xfrm>
        </p:spPr>
        <p:txBody>
          <a:bodyPr anchor="b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1pPr>
            <a:lvl2pPr marL="316466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2pPr>
            <a:lvl3pPr marL="632933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3pPr>
            <a:lvl4pPr marL="949399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265866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582334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898800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2215265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531732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4C9A-5063-45A7-AED9-264E4B1FBB29}" type="datetime1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826-33B0-4AAB-9F9E-269871B86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65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1938"/>
            </a:lvl1pPr>
            <a:lvl2pPr>
              <a:defRPr sz="1663"/>
            </a:lvl2pPr>
            <a:lvl3pPr>
              <a:defRPr sz="1385"/>
            </a:lvl3pPr>
            <a:lvl4pPr>
              <a:defRPr sz="1247"/>
            </a:lvl4pPr>
            <a:lvl5pPr>
              <a:defRPr sz="1247"/>
            </a:lvl5pPr>
            <a:lvl6pPr>
              <a:defRPr sz="1247"/>
            </a:lvl6pPr>
            <a:lvl7pPr>
              <a:defRPr sz="1247"/>
            </a:lvl7pPr>
            <a:lvl8pPr>
              <a:defRPr sz="1247"/>
            </a:lvl8pPr>
            <a:lvl9pPr>
              <a:defRPr sz="124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1938"/>
            </a:lvl1pPr>
            <a:lvl2pPr>
              <a:defRPr sz="1663"/>
            </a:lvl2pPr>
            <a:lvl3pPr>
              <a:defRPr sz="1385"/>
            </a:lvl3pPr>
            <a:lvl4pPr>
              <a:defRPr sz="1247"/>
            </a:lvl4pPr>
            <a:lvl5pPr>
              <a:defRPr sz="1247"/>
            </a:lvl5pPr>
            <a:lvl6pPr>
              <a:defRPr sz="1247"/>
            </a:lvl6pPr>
            <a:lvl7pPr>
              <a:defRPr sz="1247"/>
            </a:lvl7pPr>
            <a:lvl8pPr>
              <a:defRPr sz="1247"/>
            </a:lvl8pPr>
            <a:lvl9pPr>
              <a:defRPr sz="124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36FB1-297C-498F-B70A-D8FA4B528B7A}" type="datetime1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826-33B0-4AAB-9F9E-269871B86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90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1663" b="1"/>
            </a:lvl1pPr>
            <a:lvl2pPr marL="316466" indent="0">
              <a:buNone/>
              <a:defRPr sz="1385" b="1"/>
            </a:lvl2pPr>
            <a:lvl3pPr marL="632933" indent="0">
              <a:buNone/>
              <a:defRPr sz="1247" b="1"/>
            </a:lvl3pPr>
            <a:lvl4pPr marL="949399" indent="0">
              <a:buNone/>
              <a:defRPr sz="1108" b="1"/>
            </a:lvl4pPr>
            <a:lvl5pPr marL="1265866" indent="0">
              <a:buNone/>
              <a:defRPr sz="1108" b="1"/>
            </a:lvl5pPr>
            <a:lvl6pPr marL="1582334" indent="0">
              <a:buNone/>
              <a:defRPr sz="1108" b="1"/>
            </a:lvl6pPr>
            <a:lvl7pPr marL="1898800" indent="0">
              <a:buNone/>
              <a:defRPr sz="1108" b="1"/>
            </a:lvl7pPr>
            <a:lvl8pPr marL="2215265" indent="0">
              <a:buNone/>
              <a:defRPr sz="1108" b="1"/>
            </a:lvl8pPr>
            <a:lvl9pPr marL="2531732" indent="0">
              <a:buNone/>
              <a:defRPr sz="110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1663"/>
            </a:lvl1pPr>
            <a:lvl2pPr>
              <a:defRPr sz="1385"/>
            </a:lvl2pPr>
            <a:lvl3pPr>
              <a:defRPr sz="1247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2"/>
          </a:xfrm>
        </p:spPr>
        <p:txBody>
          <a:bodyPr anchor="b"/>
          <a:lstStyle>
            <a:lvl1pPr marL="0" indent="0">
              <a:buNone/>
              <a:defRPr sz="1663" b="1"/>
            </a:lvl1pPr>
            <a:lvl2pPr marL="316466" indent="0">
              <a:buNone/>
              <a:defRPr sz="1385" b="1"/>
            </a:lvl2pPr>
            <a:lvl3pPr marL="632933" indent="0">
              <a:buNone/>
              <a:defRPr sz="1247" b="1"/>
            </a:lvl3pPr>
            <a:lvl4pPr marL="949399" indent="0">
              <a:buNone/>
              <a:defRPr sz="1108" b="1"/>
            </a:lvl4pPr>
            <a:lvl5pPr marL="1265866" indent="0">
              <a:buNone/>
              <a:defRPr sz="1108" b="1"/>
            </a:lvl5pPr>
            <a:lvl6pPr marL="1582334" indent="0">
              <a:buNone/>
              <a:defRPr sz="1108" b="1"/>
            </a:lvl6pPr>
            <a:lvl7pPr marL="1898800" indent="0">
              <a:buNone/>
              <a:defRPr sz="1108" b="1"/>
            </a:lvl7pPr>
            <a:lvl8pPr marL="2215265" indent="0">
              <a:buNone/>
              <a:defRPr sz="1108" b="1"/>
            </a:lvl8pPr>
            <a:lvl9pPr marL="2531732" indent="0">
              <a:buNone/>
              <a:defRPr sz="110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1663"/>
            </a:lvl1pPr>
            <a:lvl2pPr>
              <a:defRPr sz="1385"/>
            </a:lvl2pPr>
            <a:lvl3pPr>
              <a:defRPr sz="1247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B2C7-6074-46EA-BD99-FF2768233F39}" type="datetime1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826-33B0-4AAB-9F9E-269871B86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6996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6F5D-64D6-41DA-8452-98A7C075E3FE}" type="datetime1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826-33B0-4AAB-9F9E-269871B86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9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107F-1EEB-4048-BC90-7B990717CD78}" type="datetime1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826-33B0-4AAB-9F9E-269871B86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39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1"/>
            <a:ext cx="3259006" cy="1162050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5"/>
            <a:ext cx="5537730" cy="5853113"/>
          </a:xfrm>
        </p:spPr>
        <p:txBody>
          <a:bodyPr/>
          <a:lstStyle>
            <a:lvl1pPr>
              <a:defRPr sz="2214"/>
            </a:lvl1pPr>
            <a:lvl2pPr>
              <a:defRPr sz="1938"/>
            </a:lvl2pPr>
            <a:lvl3pPr>
              <a:defRPr sz="1663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969"/>
            </a:lvl1pPr>
            <a:lvl2pPr marL="316466" indent="0">
              <a:buNone/>
              <a:defRPr sz="831"/>
            </a:lvl2pPr>
            <a:lvl3pPr marL="632933" indent="0">
              <a:buNone/>
              <a:defRPr sz="692"/>
            </a:lvl3pPr>
            <a:lvl4pPr marL="949399" indent="0">
              <a:buNone/>
              <a:defRPr sz="623"/>
            </a:lvl4pPr>
            <a:lvl5pPr marL="1265866" indent="0">
              <a:buNone/>
              <a:defRPr sz="623"/>
            </a:lvl5pPr>
            <a:lvl6pPr marL="1582334" indent="0">
              <a:buNone/>
              <a:defRPr sz="623"/>
            </a:lvl6pPr>
            <a:lvl7pPr marL="1898800" indent="0">
              <a:buNone/>
              <a:defRPr sz="623"/>
            </a:lvl7pPr>
            <a:lvl8pPr marL="2215265" indent="0">
              <a:buNone/>
              <a:defRPr sz="623"/>
            </a:lvl8pPr>
            <a:lvl9pPr marL="2531732" indent="0">
              <a:buNone/>
              <a:defRPr sz="6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D7D17-178C-4A37-9516-396527C7D3FD}" type="datetime1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826-33B0-4AAB-9F9E-269871B86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989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2214"/>
            </a:lvl1pPr>
            <a:lvl2pPr marL="316466" indent="0">
              <a:buNone/>
              <a:defRPr sz="1938"/>
            </a:lvl2pPr>
            <a:lvl3pPr marL="632933" indent="0">
              <a:buNone/>
              <a:defRPr sz="1663"/>
            </a:lvl3pPr>
            <a:lvl4pPr marL="949399" indent="0">
              <a:buNone/>
              <a:defRPr sz="1385"/>
            </a:lvl4pPr>
            <a:lvl5pPr marL="1265866" indent="0">
              <a:buNone/>
              <a:defRPr sz="1385"/>
            </a:lvl5pPr>
            <a:lvl6pPr marL="1582334" indent="0">
              <a:buNone/>
              <a:defRPr sz="1385"/>
            </a:lvl6pPr>
            <a:lvl7pPr marL="1898800" indent="0">
              <a:buNone/>
              <a:defRPr sz="1385"/>
            </a:lvl7pPr>
            <a:lvl8pPr marL="2215265" indent="0">
              <a:buNone/>
              <a:defRPr sz="1385"/>
            </a:lvl8pPr>
            <a:lvl9pPr marL="2531732" indent="0">
              <a:buNone/>
              <a:defRPr sz="138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969"/>
            </a:lvl1pPr>
            <a:lvl2pPr marL="316466" indent="0">
              <a:buNone/>
              <a:defRPr sz="831"/>
            </a:lvl2pPr>
            <a:lvl3pPr marL="632933" indent="0">
              <a:buNone/>
              <a:defRPr sz="692"/>
            </a:lvl3pPr>
            <a:lvl4pPr marL="949399" indent="0">
              <a:buNone/>
              <a:defRPr sz="623"/>
            </a:lvl4pPr>
            <a:lvl5pPr marL="1265866" indent="0">
              <a:buNone/>
              <a:defRPr sz="623"/>
            </a:lvl5pPr>
            <a:lvl6pPr marL="1582334" indent="0">
              <a:buNone/>
              <a:defRPr sz="623"/>
            </a:lvl6pPr>
            <a:lvl7pPr marL="1898800" indent="0">
              <a:buNone/>
              <a:defRPr sz="623"/>
            </a:lvl7pPr>
            <a:lvl8pPr marL="2215265" indent="0">
              <a:buNone/>
              <a:defRPr sz="623"/>
            </a:lvl8pPr>
            <a:lvl9pPr marL="2531732" indent="0">
              <a:buNone/>
              <a:defRPr sz="6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B74EE-0147-4D78-9D41-792B83A65965}" type="datetime1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826-33B0-4AAB-9F9E-269871B86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47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7D950-560C-4425-8B8A-0B7532D44AFD}" type="datetime1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B826-33B0-4AAB-9F9E-269871B86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964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632933" rtl="0" eaLnBrk="1" latinLnBrk="0" hangingPunct="1"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7350" indent="-237350" algn="l" defTabSz="63293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14" kern="1200">
          <a:solidFill>
            <a:schemeClr val="tx1"/>
          </a:solidFill>
          <a:latin typeface="+mn-lt"/>
          <a:ea typeface="+mn-ea"/>
          <a:cs typeface="+mn-cs"/>
        </a:defRPr>
      </a:lvl1pPr>
      <a:lvl2pPr marL="514258" indent="-197791" algn="l" defTabSz="63293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38" kern="1200">
          <a:solidFill>
            <a:schemeClr val="tx1"/>
          </a:solidFill>
          <a:latin typeface="+mn-lt"/>
          <a:ea typeface="+mn-ea"/>
          <a:cs typeface="+mn-cs"/>
        </a:defRPr>
      </a:lvl2pPr>
      <a:lvl3pPr marL="791166" indent="-158233" algn="l" defTabSz="63293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63" kern="1200">
          <a:solidFill>
            <a:schemeClr val="tx1"/>
          </a:solidFill>
          <a:latin typeface="+mn-lt"/>
          <a:ea typeface="+mn-ea"/>
          <a:cs typeface="+mn-cs"/>
        </a:defRPr>
      </a:lvl3pPr>
      <a:lvl4pPr marL="1107633" indent="-158233" algn="l" defTabSz="63293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24099" indent="-158233" algn="l" defTabSz="63293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40565" indent="-158233" algn="l" defTabSz="63293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033" indent="-158233" algn="l" defTabSz="63293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499" indent="-158233" algn="l" defTabSz="63293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89966" indent="-158233" algn="l" defTabSz="63293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32933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1pPr>
      <a:lvl2pPr marL="316466" algn="l" defTabSz="632933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2pPr>
      <a:lvl3pPr marL="632933" algn="l" defTabSz="632933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3pPr>
      <a:lvl4pPr marL="949399" algn="l" defTabSz="632933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4pPr>
      <a:lvl5pPr marL="1265866" algn="l" defTabSz="632933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5pPr>
      <a:lvl6pPr marL="1582334" algn="l" defTabSz="632933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6pPr>
      <a:lvl7pPr marL="1898800" algn="l" defTabSz="632933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7pPr>
      <a:lvl8pPr marL="2215265" algn="l" defTabSz="632933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8pPr>
      <a:lvl9pPr marL="2531732" algn="l" defTabSz="632933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784648" y="404664"/>
            <a:ext cx="6336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600" b="1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</a:t>
            </a:r>
            <a:r>
              <a:rPr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6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初期</a:t>
            </a:r>
            <a:r>
              <a:rPr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消火箱仕様書</a:t>
            </a:r>
          </a:p>
        </p:txBody>
      </p:sp>
      <p:pic>
        <p:nvPicPr>
          <p:cNvPr id="3074" name="Picture 2" descr="無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128" y="960474"/>
            <a:ext cx="3555696" cy="5283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464" y="960474"/>
            <a:ext cx="5832648" cy="528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69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1470</TotalTime>
  <Words>13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明朝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小松 享平</dc:creator>
  <cp:lastModifiedBy>小松 享平</cp:lastModifiedBy>
  <cp:revision>161</cp:revision>
  <dcterms:modified xsi:type="dcterms:W3CDTF">2021-09-01T01:32:23Z</dcterms:modified>
</cp:coreProperties>
</file>