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6" autoAdjust="0"/>
    <p:restoredTop sz="94660"/>
  </p:normalViewPr>
  <p:slideViewPr>
    <p:cSldViewPr snapToGrid="0" showGuides="1">
      <p:cViewPr varScale="1">
        <p:scale>
          <a:sx n="73" d="100"/>
          <a:sy n="73" d="100"/>
        </p:scale>
        <p:origin x="30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2022/10/26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2022/10/26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739941247"/>
              </p:ext>
            </p:extLst>
          </p:nvPr>
        </p:nvGraphicFramePr>
        <p:xfrm>
          <a:off x="94557" y="252085"/>
          <a:ext cx="6705008" cy="8785464"/>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369</Words>
  <Application>Microsoft Office PowerPoint</Application>
  <PresentationFormat>A4 210 x 297 mm</PresentationFormat>
  <Paragraphs>179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2022-10-26T09:08:19Z</dcterms:created>
  <dcterms:modified xsi:type="dcterms:W3CDTF">2022-10-26T09:08:21Z</dcterms:modified>
</cp:coreProperties>
</file>