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992" r:id="rId4"/>
  </p:sldMasterIdLst>
  <p:notesMasterIdLst>
    <p:notesMasterId r:id="rId19"/>
  </p:notesMasterIdLst>
  <p:sldIdLst>
    <p:sldId id="12355" r:id="rId5"/>
    <p:sldId id="12396" r:id="rId6"/>
    <p:sldId id="12398" r:id="rId7"/>
    <p:sldId id="12399" r:id="rId8"/>
    <p:sldId id="12400" r:id="rId9"/>
    <p:sldId id="12408" r:id="rId10"/>
    <p:sldId id="12402" r:id="rId11"/>
    <p:sldId id="12411" r:id="rId12"/>
    <p:sldId id="12403" r:id="rId13"/>
    <p:sldId id="12405" r:id="rId14"/>
    <p:sldId id="12404" r:id="rId15"/>
    <p:sldId id="12412" r:id="rId16"/>
    <p:sldId id="12406" r:id="rId17"/>
    <p:sldId id="12407" r:id="rId18"/>
  </p:sldIdLst>
  <p:sldSz cx="9906000" cy="6858000" type="A4"/>
  <p:notesSz cx="7099300" cy="10234613"/>
  <p:custDataLst>
    <p:tags r:id="rId20"/>
  </p:custDataLst>
  <p:defaultTextStyle>
    <a:defPPr>
      <a:defRPr lang="en-US"/>
    </a:defPPr>
    <a:lvl1pPr algn="l" rtl="0" fontAlgn="base">
      <a:spcBef>
        <a:spcPct val="0"/>
      </a:spcBef>
      <a:spcAft>
        <a:spcPct val="0"/>
      </a:spcAft>
      <a:defRPr sz="1900" kern="1200">
        <a:solidFill>
          <a:schemeClr val="tx1"/>
        </a:solidFill>
        <a:latin typeface="Arial" charset="0"/>
        <a:ea typeface="+mn-ea"/>
        <a:cs typeface="Arial"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2" pos="3120" userDrawn="1">
          <p15:clr>
            <a:srgbClr val="A4A3A4"/>
          </p15:clr>
        </p15:guide>
        <p15:guide id="3" orient="horz" pos="2183"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eshima, Michiru" initials="TM" lastIdx="20" clrIdx="0">
    <p:extLst>
      <p:ext uri="{19B8F6BF-5375-455C-9EA6-DF929625EA0E}">
        <p15:presenceInfo xmlns:p15="http://schemas.microsoft.com/office/powerpoint/2012/main" userId="S::miteshima@tohmatsu.co.jp::4ce32794-bca9-4413-b02a-c3d46948b27f" providerId="AD"/>
      </p:ext>
    </p:extLst>
  </p:cmAuthor>
  <p:cmAuthor id="2" name="Administrator" initials="A" lastIdx="1" clrIdx="1">
    <p:extLst>
      <p:ext uri="{19B8F6BF-5375-455C-9EA6-DF929625EA0E}">
        <p15:presenceInfo xmlns:p15="http://schemas.microsoft.com/office/powerpoint/2012/main" userId="Administrator" providerId="None"/>
      </p:ext>
    </p:extLst>
  </p:cmAuthor>
  <p:cmAuthor id="3" name="後藤 歩" initials="後藤" lastIdx="1" clrIdx="2">
    <p:extLst>
      <p:ext uri="{19B8F6BF-5375-455C-9EA6-DF929625EA0E}">
        <p15:presenceInfo xmlns:p15="http://schemas.microsoft.com/office/powerpoint/2012/main" userId="S-1-5-21-1886169037-697132945-400449928-7563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6600FF"/>
    <a:srgbClr val="F8F8F8"/>
    <a:srgbClr val="EBF5F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4916" autoAdjust="0"/>
    <p:restoredTop sz="93419" autoAdjust="0"/>
  </p:normalViewPr>
  <p:slideViewPr>
    <p:cSldViewPr snapToGrid="0" showGuides="1">
      <p:cViewPr varScale="1">
        <p:scale>
          <a:sx n="118" d="100"/>
          <a:sy n="118" d="100"/>
        </p:scale>
        <p:origin x="648" y="108"/>
      </p:cViewPr>
      <p:guideLst>
        <p:guide pos="3120"/>
        <p:guide orient="horz" pos="2183"/>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notesViewPr>
    <p:cSldViewPr snapToGrid="0" showGuides="1">
      <p:cViewPr varScale="1">
        <p:scale>
          <a:sx n="52" d="100"/>
          <a:sy n="52" d="100"/>
        </p:scale>
        <p:origin x="2880"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ags" Target="tags/tag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3076977" cy="513789"/>
          </a:xfrm>
          <a:prstGeom prst="rect">
            <a:avLst/>
          </a:prstGeom>
        </p:spPr>
        <p:txBody>
          <a:bodyPr vert="horz" lIns="92675" tIns="46337" rIns="92675" bIns="46337" rtlCol="0"/>
          <a:lstStyle>
            <a:lvl1pPr algn="l">
              <a:defRPr sz="1300">
                <a:latin typeface="+mn-lt"/>
                <a:ea typeface="Yu Gothic UI" panose="020B0500000000000000" pitchFamily="50" charset="-128"/>
                <a:cs typeface="+mn-cs"/>
                <a:sym typeface="+mn-lt"/>
              </a:defRPr>
            </a:lvl1pPr>
          </a:lstStyle>
          <a:p>
            <a:endParaRPr kumimoji="1" lang="ja-JP" altLang="en-US"/>
          </a:p>
        </p:txBody>
      </p:sp>
      <p:sp>
        <p:nvSpPr>
          <p:cNvPr id="3" name="日付プレースホルダー 2"/>
          <p:cNvSpPr>
            <a:spLocks noGrp="1"/>
          </p:cNvSpPr>
          <p:nvPr>
            <p:ph type="dt" idx="1"/>
          </p:nvPr>
        </p:nvSpPr>
        <p:spPr>
          <a:xfrm>
            <a:off x="4020651" y="1"/>
            <a:ext cx="3076976" cy="513789"/>
          </a:xfrm>
          <a:prstGeom prst="rect">
            <a:avLst/>
          </a:prstGeom>
        </p:spPr>
        <p:txBody>
          <a:bodyPr vert="horz" lIns="92675" tIns="46337" rIns="92675" bIns="46337" rtlCol="0"/>
          <a:lstStyle>
            <a:lvl1pPr algn="r">
              <a:defRPr sz="1300">
                <a:latin typeface="+mn-lt"/>
                <a:ea typeface="Yu Gothic UI" panose="020B0500000000000000" pitchFamily="50" charset="-128"/>
                <a:cs typeface="+mn-cs"/>
                <a:sym typeface="+mn-lt"/>
              </a:defRPr>
            </a:lvl1pPr>
          </a:lstStyle>
          <a:p>
            <a:fld id="{AAE2C4BB-DD5D-4EF0-8811-528209874544}" type="datetimeFigureOut">
              <a:rPr kumimoji="1" lang="ja-JP" altLang="en-US" smtClean="0"/>
              <a:pPr/>
              <a:t>2025/4/22</a:t>
            </a:fld>
            <a:endParaRPr kumimoji="1" lang="ja-JP" altLang="en-US"/>
          </a:p>
        </p:txBody>
      </p:sp>
      <p:sp>
        <p:nvSpPr>
          <p:cNvPr id="4" name="スライド イメージ プレースホルダー 3"/>
          <p:cNvSpPr>
            <a:spLocks noGrp="1" noRot="1" noChangeAspect="1"/>
          </p:cNvSpPr>
          <p:nvPr>
            <p:ph type="sldImg" idx="2"/>
          </p:nvPr>
        </p:nvSpPr>
        <p:spPr>
          <a:xfrm>
            <a:off x="1058863" y="1281113"/>
            <a:ext cx="4981575" cy="3449637"/>
          </a:xfrm>
          <a:prstGeom prst="rect">
            <a:avLst/>
          </a:prstGeom>
          <a:noFill/>
          <a:ln w="12700">
            <a:solidFill>
              <a:prstClr val="black"/>
            </a:solidFill>
          </a:ln>
        </p:spPr>
        <p:txBody>
          <a:bodyPr vert="horz" lIns="92675" tIns="46337" rIns="92675" bIns="46337" rtlCol="0" anchor="ctr"/>
          <a:lstStyle/>
          <a:p>
            <a:endParaRPr lang="ja-JP" altLang="en-US" dirty="0"/>
          </a:p>
        </p:txBody>
      </p:sp>
      <p:sp>
        <p:nvSpPr>
          <p:cNvPr id="5" name="ノート プレースホルダー 4"/>
          <p:cNvSpPr>
            <a:spLocks noGrp="1"/>
          </p:cNvSpPr>
          <p:nvPr>
            <p:ph type="body" sz="quarter" idx="3"/>
          </p:nvPr>
        </p:nvSpPr>
        <p:spPr>
          <a:xfrm>
            <a:off x="709430" y="4925460"/>
            <a:ext cx="5680444" cy="4029622"/>
          </a:xfrm>
          <a:prstGeom prst="rect">
            <a:avLst/>
          </a:prstGeom>
        </p:spPr>
        <p:txBody>
          <a:bodyPr vert="horz" lIns="92675" tIns="46337" rIns="92675" bIns="46337" rtlCol="0"/>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フッター プレースホルダー 5"/>
          <p:cNvSpPr>
            <a:spLocks noGrp="1"/>
          </p:cNvSpPr>
          <p:nvPr>
            <p:ph type="ftr" sz="quarter" idx="4"/>
          </p:nvPr>
        </p:nvSpPr>
        <p:spPr>
          <a:xfrm>
            <a:off x="2" y="9720826"/>
            <a:ext cx="3076977" cy="513789"/>
          </a:xfrm>
          <a:prstGeom prst="rect">
            <a:avLst/>
          </a:prstGeom>
        </p:spPr>
        <p:txBody>
          <a:bodyPr vert="horz" lIns="92675" tIns="46337" rIns="92675" bIns="46337" rtlCol="0" anchor="b"/>
          <a:lstStyle>
            <a:lvl1pPr algn="l">
              <a:defRPr sz="1300">
                <a:latin typeface="+mn-lt"/>
                <a:ea typeface="Yu Gothic UI" panose="020B0500000000000000" pitchFamily="50" charset="-128"/>
                <a:cs typeface="+mn-cs"/>
                <a:sym typeface="+mn-lt"/>
              </a:defRPr>
            </a:lvl1pPr>
          </a:lstStyle>
          <a:p>
            <a:endParaRPr kumimoji="1" lang="ja-JP" altLang="en-US"/>
          </a:p>
        </p:txBody>
      </p:sp>
      <p:sp>
        <p:nvSpPr>
          <p:cNvPr id="7" name="スライド番号プレースホルダー 6"/>
          <p:cNvSpPr>
            <a:spLocks noGrp="1"/>
          </p:cNvSpPr>
          <p:nvPr>
            <p:ph type="sldNum" sz="quarter" idx="5"/>
          </p:nvPr>
        </p:nvSpPr>
        <p:spPr>
          <a:xfrm>
            <a:off x="4020651" y="9720826"/>
            <a:ext cx="3076976" cy="513789"/>
          </a:xfrm>
          <a:prstGeom prst="rect">
            <a:avLst/>
          </a:prstGeom>
        </p:spPr>
        <p:txBody>
          <a:bodyPr vert="horz" lIns="92675" tIns="46337" rIns="92675" bIns="46337" rtlCol="0" anchor="b"/>
          <a:lstStyle>
            <a:lvl1pPr algn="r">
              <a:defRPr sz="1300">
                <a:latin typeface="+mn-lt"/>
                <a:ea typeface="Yu Gothic UI" panose="020B0500000000000000" pitchFamily="50" charset="-128"/>
                <a:cs typeface="+mn-cs"/>
                <a:sym typeface="+mn-lt"/>
              </a:defRPr>
            </a:lvl1pPr>
          </a:lstStyle>
          <a:p>
            <a:fld id="{24DE13BB-FCB6-4491-A87D-1E9BA7500F8E}" type="slidenum">
              <a:rPr kumimoji="1" lang="ja-JP" altLang="en-US" smtClean="0"/>
              <a:pPr/>
              <a:t>‹#›</a:t>
            </a:fld>
            <a:endParaRPr kumimoji="1" lang="ja-JP" altLang="en-US"/>
          </a:p>
        </p:txBody>
      </p:sp>
    </p:spTree>
    <p:extLst>
      <p:ext uri="{BB962C8B-B14F-4D97-AF65-F5344CB8AC3E}">
        <p14:creationId xmlns:p14="http://schemas.microsoft.com/office/powerpoint/2010/main" val="9898522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1pPr>
    <a:lvl2pPr marL="45720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2pPr>
    <a:lvl3pPr marL="91440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3pPr>
    <a:lvl4pPr marL="137160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4pPr>
    <a:lvl5pPr marL="1828800" algn="l" defTabSz="914400" rtl="0" eaLnBrk="1" latinLnBrk="0" hangingPunct="1">
      <a:defRPr kumimoji="1" sz="1200" kern="1200">
        <a:solidFill>
          <a:schemeClr val="tx1"/>
        </a:solidFill>
        <a:latin typeface="+mn-lt"/>
        <a:ea typeface="Yu Gothic UI" panose="020B0500000000000000" pitchFamily="50" charset="-128"/>
        <a:cs typeface="+mn-cs"/>
        <a:sym typeface="+mn-lt"/>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57275" y="1279525"/>
            <a:ext cx="4986338" cy="3452813"/>
          </a:xfrm>
          <a:prstGeom prst="rect">
            <a:avLst/>
          </a:prstGeo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24DE13BB-FCB6-4491-A87D-1E9BA7500F8E}" type="slidenum">
              <a:rPr kumimoji="1" lang="ja-JP" altLang="en-US" smtClean="0"/>
              <a:pPr/>
              <a:t>2</a:t>
            </a:fld>
            <a:endParaRPr kumimoji="1" lang="ja-JP" altLang="en-US"/>
          </a:p>
        </p:txBody>
      </p:sp>
    </p:spTree>
    <p:extLst>
      <p:ext uri="{BB962C8B-B14F-4D97-AF65-F5344CB8AC3E}">
        <p14:creationId xmlns:p14="http://schemas.microsoft.com/office/powerpoint/2010/main" val="1610873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24DE13BB-FCB6-4491-A87D-1E9BA7500F8E}" type="slidenum">
              <a:rPr kumimoji="1" lang="ja-JP" altLang="en-US" smtClean="0"/>
              <a:pPr/>
              <a:t>4</a:t>
            </a:fld>
            <a:endParaRPr kumimoji="1" lang="ja-JP" altLang="en-US"/>
          </a:p>
        </p:txBody>
      </p:sp>
    </p:spTree>
    <p:extLst>
      <p:ext uri="{BB962C8B-B14F-4D97-AF65-F5344CB8AC3E}">
        <p14:creationId xmlns:p14="http://schemas.microsoft.com/office/powerpoint/2010/main" val="13498372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基本版） タイトルのみ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2"/>
            </p:custDataLst>
            <p:extLst>
              <p:ext uri="{D42A27DB-BD31-4B8C-83A1-F6EECF244321}">
                <p14:modId xmlns:p14="http://schemas.microsoft.com/office/powerpoint/2010/main" val="393268266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260" name="think-cell スライド" r:id="rId4" imgW="563" imgH="564" progId="TCLayout.ActiveDocument.1">
                  <p:embed/>
                </p:oleObj>
              </mc:Choice>
              <mc:Fallback>
                <p:oleObj name="think-cell スライド" r:id="rId4" imgW="563" imgH="564" progId="TCLayout.ActiveDocument.1">
                  <p:embed/>
                  <p:pic>
                    <p:nvPicPr>
                      <p:cNvPr id="2" name="オブジェクト 1" hidden="1"/>
                      <p:cNvPicPr/>
                      <p:nvPr/>
                    </p:nvPicPr>
                    <p:blipFill>
                      <a:blip/>
                      <a:stretch>
                        <a:fillRect/>
                      </a:stretch>
                    </p:blipFill>
                    <p:spPr>
                      <a:xfrm>
                        <a:off x="1588" y="1588"/>
                        <a:ext cx="1588" cy="1588"/>
                      </a:xfrm>
                      <a:prstGeom prst="rect">
                        <a:avLst/>
                      </a:prstGeom>
                    </p:spPr>
                  </p:pic>
                </p:oleObj>
              </mc:Fallback>
            </mc:AlternateContent>
          </a:graphicData>
        </a:graphic>
      </p:graphicFrame>
      <p:sp>
        <p:nvSpPr>
          <p:cNvPr id="3" name="フッター プレースホルダー 2"/>
          <p:cNvSpPr>
            <a:spLocks noGrp="1"/>
          </p:cNvSpPr>
          <p:nvPr>
            <p:ph type="ftr" sz="quarter" idx="10"/>
          </p:nvPr>
        </p:nvSpPr>
        <p:spPr/>
        <p:txBody>
          <a:bodyPr/>
          <a:lstStyle/>
          <a:p>
            <a:endParaRPr kumimoji="1" lang="ja-JP" altLang="en-US"/>
          </a:p>
        </p:txBody>
      </p:sp>
    </p:spTree>
    <p:extLst>
      <p:ext uri="{BB962C8B-B14F-4D97-AF65-F5344CB8AC3E}">
        <p14:creationId xmlns:p14="http://schemas.microsoft.com/office/powerpoint/2010/main" val="70244855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vmlDrawing" Target="../drawings/vmlDrawing1.vml"/><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oleObject" Target="../embeddings/oleObject1.bin"/><Relationship Id="rId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Ref idx="1001">
        <a:schemeClr val="bg1"/>
      </p:bgRef>
    </p:bg>
    <p:spTree>
      <p:nvGrpSpPr>
        <p:cNvPr id="1" name=""/>
        <p:cNvGrpSpPr/>
        <p:nvPr/>
      </p:nvGrpSpPr>
      <p:grpSpPr>
        <a:xfrm>
          <a:off x="0" y="0"/>
          <a:ext cx="0" cy="0"/>
          <a:chOff x="0" y="0"/>
          <a:chExt cx="0" cy="0"/>
        </a:xfrm>
      </p:grpSpPr>
      <p:graphicFrame>
        <p:nvGraphicFramePr>
          <p:cNvPr id="4" name="オブジェクト 3" hidden="1"/>
          <p:cNvGraphicFramePr>
            <a:graphicFrameLocks noChangeAspect="1"/>
          </p:cNvGraphicFramePr>
          <p:nvPr userDrawn="1">
            <p:custDataLst>
              <p:tags r:id="rId4"/>
            </p:custDataLst>
            <p:extLst>
              <p:ext uri="{D42A27DB-BD31-4B8C-83A1-F6EECF244321}">
                <p14:modId xmlns:p14="http://schemas.microsoft.com/office/powerpoint/2010/main" val="312243208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237" name="think-cell スライド" r:id="rId5" imgW="563" imgH="564" progId="TCLayout.ActiveDocument.1">
                  <p:embed/>
                </p:oleObj>
              </mc:Choice>
              <mc:Fallback>
                <p:oleObj name="think-cell スライド" r:id="rId5" imgW="563" imgH="564" progId="TCLayout.ActiveDocument.1">
                  <p:embed/>
                  <p:pic>
                    <p:nvPicPr>
                      <p:cNvPr id="4" name="オブジェクト 3" hidden="1"/>
                      <p:cNvPicPr/>
                      <p:nvPr/>
                    </p:nvPicPr>
                    <p:blipFill>
                      <a:blip/>
                      <a:stretch>
                        <a:fillRect/>
                      </a:stretch>
                    </p:blipFill>
                    <p:spPr>
                      <a:xfrm>
                        <a:off x="1588" y="1588"/>
                        <a:ext cx="1588" cy="1588"/>
                      </a:xfrm>
                      <a:prstGeom prst="rect">
                        <a:avLst/>
                      </a:prstGeom>
                    </p:spPr>
                  </p:pic>
                </p:oleObj>
              </mc:Fallback>
            </mc:AlternateContent>
          </a:graphicData>
        </a:graphic>
      </p:graphicFrame>
      <p:sp>
        <p:nvSpPr>
          <p:cNvPr id="2" name="フッター プレースホルダー 1"/>
          <p:cNvSpPr>
            <a:spLocks noGrp="1"/>
          </p:cNvSpPr>
          <p:nvPr>
            <p:ph type="ftr" sz="quarter" idx="3"/>
          </p:nvPr>
        </p:nvSpPr>
        <p:spPr>
          <a:xfrm>
            <a:off x="3281363" y="6356350"/>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Tree>
    <p:extLst>
      <p:ext uri="{BB962C8B-B14F-4D97-AF65-F5344CB8AC3E}">
        <p14:creationId xmlns:p14="http://schemas.microsoft.com/office/powerpoint/2010/main" val="2172187055"/>
      </p:ext>
    </p:extLst>
  </p:cSld>
  <p:clrMap bg1="lt1" tx1="dk1" bg2="lt2" tx2="dk2" accent1="accent1" accent2="accent2" accent3="accent3" accent4="accent4" accent5="accent5" accent6="accent6" hlink="hlink" folHlink="folHlink"/>
  <p:sldLayoutIdLst>
    <p:sldLayoutId id="2147484000" r:id="rId1"/>
  </p:sldLayoutIdLst>
  <p:timing>
    <p:tnLst>
      <p:par>
        <p:cTn id="1" dur="indefinite" restart="never" nodeType="tmRoot"/>
      </p:par>
    </p:tnLst>
  </p:timing>
  <p:hf hdr="0" dt="0"/>
  <p:txStyles>
    <p:titleStyle>
      <a:lvl1pPr algn="l" defTabSz="990564" rtl="0" eaLnBrk="1" latinLnBrk="0" hangingPunct="1">
        <a:spcBef>
          <a:spcPct val="0"/>
        </a:spcBef>
        <a:buNone/>
        <a:defRPr kumimoji="1" sz="2000" b="1" kern="1200" baseline="0">
          <a:solidFill>
            <a:schemeClr val="tx1"/>
          </a:solidFill>
          <a:latin typeface="+mj-lt"/>
          <a:ea typeface="+mj-ea"/>
          <a:cs typeface="+mj-cs"/>
          <a:sym typeface="+mj-lt"/>
        </a:defRPr>
      </a:lvl1pPr>
    </p:titleStyle>
    <p:bodyStyle>
      <a:lvl1pPr marL="0" marR="0" indent="0" algn="l" defTabSz="990564" rtl="0" eaLnBrk="1" fontAlgn="auto" latinLnBrk="0" hangingPunct="1">
        <a:lnSpc>
          <a:spcPct val="110000"/>
        </a:lnSpc>
        <a:spcBef>
          <a:spcPts val="600"/>
        </a:spcBef>
        <a:spcAft>
          <a:spcPts val="0"/>
        </a:spcAft>
        <a:buClrTx/>
        <a:buSzPct val="100000"/>
        <a:buFont typeface="Arial" panose="020B0604020202020204" pitchFamily="34" charset="0"/>
        <a:buNone/>
        <a:tabLst/>
        <a:defRPr kumimoji="1" sz="1200" b="0" kern="1200">
          <a:solidFill>
            <a:schemeClr val="tx1"/>
          </a:solidFill>
          <a:latin typeface="+mn-lt"/>
          <a:ea typeface="+mn-ea"/>
          <a:cs typeface="+mn-cs"/>
          <a:sym typeface="+mn-lt"/>
        </a:defRPr>
      </a:lvl1pPr>
      <a:lvl2pPr marL="180000" marR="0" indent="-180000" algn="l" defTabSz="990564" rtl="0" eaLnBrk="1" fontAlgn="auto" latinLnBrk="0" hangingPunct="1">
        <a:lnSpc>
          <a:spcPct val="110000"/>
        </a:lnSpc>
        <a:spcBef>
          <a:spcPts val="600"/>
        </a:spcBef>
        <a:spcAft>
          <a:spcPts val="0"/>
        </a:spcAft>
        <a:buClrTx/>
        <a:buSzPct val="100000"/>
        <a:buFont typeface="Wingdings" panose="05000000000000000000" pitchFamily="2" charset="2"/>
        <a:buChar char="n"/>
        <a:tabLst/>
        <a:defRPr kumimoji="1" lang="en-US" sz="1200" b="0" kern="1200" dirty="0" smtClean="0">
          <a:solidFill>
            <a:schemeClr val="tx1"/>
          </a:solidFill>
          <a:latin typeface="+mn-lt"/>
          <a:ea typeface="+mn-ea"/>
          <a:cs typeface="+mn-cs"/>
          <a:sym typeface="+mn-lt"/>
        </a:defRPr>
      </a:lvl2pPr>
      <a:lvl3pPr marL="360000" marR="0" indent="-180000" algn="l" defTabSz="990564" rtl="0" eaLnBrk="1" fontAlgn="auto" latinLnBrk="0" hangingPunct="1">
        <a:lnSpc>
          <a:spcPct val="110000"/>
        </a:lnSpc>
        <a:spcBef>
          <a:spcPts val="600"/>
        </a:spcBef>
        <a:spcAft>
          <a:spcPts val="0"/>
        </a:spcAft>
        <a:buClrTx/>
        <a:buSzPct val="100000"/>
        <a:buFont typeface="Wingdings" panose="05000000000000000000" pitchFamily="2" charset="2"/>
        <a:buChar char="Ø"/>
        <a:tabLst/>
        <a:defRPr kumimoji="1" lang="en-US" sz="1200" b="0" kern="1200" dirty="0" smtClean="0">
          <a:solidFill>
            <a:schemeClr val="tx1"/>
          </a:solidFill>
          <a:latin typeface="+mn-lt"/>
          <a:ea typeface="+mn-ea"/>
          <a:cs typeface="+mn-cs"/>
          <a:sym typeface="+mn-lt"/>
        </a:defRPr>
      </a:lvl3pPr>
      <a:lvl4pPr marL="504000" marR="0" indent="-144000" algn="l" defTabSz="990564" rtl="0" eaLnBrk="1" fontAlgn="auto" latinLnBrk="0" hangingPunct="1">
        <a:lnSpc>
          <a:spcPct val="110000"/>
        </a:lnSpc>
        <a:spcBef>
          <a:spcPts val="600"/>
        </a:spcBef>
        <a:spcAft>
          <a:spcPts val="0"/>
        </a:spcAft>
        <a:buClrTx/>
        <a:buSzPct val="100000"/>
        <a:buFont typeface="Arial" panose="020B0604020202020204" pitchFamily="34" charset="0"/>
        <a:buChar char="•"/>
        <a:tabLst/>
        <a:defRPr kumimoji="1" lang="en-US" sz="1200" b="0" kern="1200" baseline="0" dirty="0" smtClean="0">
          <a:solidFill>
            <a:schemeClr val="tx1"/>
          </a:solidFill>
          <a:latin typeface="+mn-lt"/>
          <a:ea typeface="+mn-ea"/>
          <a:cs typeface="+mn-cs"/>
          <a:sym typeface="+mn-lt"/>
        </a:defRPr>
      </a:lvl4pPr>
      <a:lvl5pPr marL="684000" indent="-180000" algn="l" defTabSz="865024" rtl="0" eaLnBrk="1" latinLnBrk="0" hangingPunct="1">
        <a:lnSpc>
          <a:spcPct val="110000"/>
        </a:lnSpc>
        <a:spcBef>
          <a:spcPts val="600"/>
        </a:spcBef>
        <a:spcAft>
          <a:spcPts val="0"/>
        </a:spcAft>
        <a:buClrTx/>
        <a:buSzPct val="100000"/>
        <a:buFont typeface="Verdana" panose="020B0604030504040204" pitchFamily="34" charset="0"/>
        <a:buChar char="−"/>
        <a:tabLst/>
        <a:defRPr kumimoji="1" lang="en-US" sz="1200" kern="1200" baseline="0" dirty="0" smtClean="0">
          <a:solidFill>
            <a:schemeClr val="tx1"/>
          </a:solidFill>
          <a:latin typeface="+mn-lt"/>
          <a:ea typeface="+mn-ea"/>
          <a:cs typeface="+mn-cs"/>
        </a:defRPr>
      </a:lvl5pPr>
      <a:lvl6pPr marL="864000" indent="-180000" algn="l" defTabSz="990564" rtl="0" eaLnBrk="1" latinLnBrk="0" hangingPunct="1">
        <a:lnSpc>
          <a:spcPct val="110000"/>
        </a:lnSpc>
        <a:spcBef>
          <a:spcPts val="600"/>
        </a:spcBef>
        <a:spcAft>
          <a:spcPts val="0"/>
        </a:spcAft>
        <a:buFont typeface="Wingdings" panose="05000000000000000000" pitchFamily="2" charset="2"/>
        <a:buChar char="ü"/>
        <a:defRPr kumimoji="1" sz="1200" kern="1200" baseline="0">
          <a:solidFill>
            <a:schemeClr val="tx1"/>
          </a:solidFill>
          <a:latin typeface="+mn-lt"/>
          <a:ea typeface="+mn-ea"/>
          <a:cs typeface="+mn-cs"/>
        </a:defRPr>
      </a:lvl6pPr>
      <a:lvl7pPr marL="577179" indent="-191093" algn="l" defTabSz="990564" rtl="0" eaLnBrk="1" latinLnBrk="0" hangingPunct="1">
        <a:spcBef>
          <a:spcPts val="0"/>
        </a:spcBef>
        <a:spcAft>
          <a:spcPts val="1083"/>
        </a:spcAft>
        <a:buFont typeface="Verdana" panose="020B0604030504040204" pitchFamily="34" charset="0"/>
        <a:buChar char="−"/>
        <a:defRPr kumimoji="1" sz="1300" kern="1200">
          <a:solidFill>
            <a:schemeClr val="tx1"/>
          </a:solidFill>
          <a:latin typeface="+mn-lt"/>
          <a:ea typeface="+mn-ea"/>
          <a:cs typeface="+mn-cs"/>
        </a:defRPr>
      </a:lvl7pPr>
      <a:lvl8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8pPr>
      <a:lvl9pPr marL="577179" indent="-191093" algn="l" defTabSz="990564" rtl="0" eaLnBrk="1" latinLnBrk="0" hangingPunct="1">
        <a:spcBef>
          <a:spcPts val="0"/>
        </a:spcBef>
        <a:spcAft>
          <a:spcPts val="1083"/>
        </a:spcAft>
        <a:buFont typeface="Verdana" panose="020B0604030504040204" pitchFamily="34" charset="0"/>
        <a:buChar char="−"/>
        <a:defRPr kumimoji="1" sz="1300" kern="1200" baseline="0">
          <a:solidFill>
            <a:schemeClr val="tx1"/>
          </a:solidFill>
          <a:latin typeface="+mn-lt"/>
          <a:ea typeface="+mn-ea"/>
          <a:cs typeface="+mn-cs"/>
        </a:defRPr>
      </a:lvl9pPr>
    </p:bodyStyle>
    <p:otherStyle>
      <a:defPPr>
        <a:defRPr lang="en-US"/>
      </a:defPPr>
      <a:lvl1pPr marL="0" algn="l" defTabSz="990564" rtl="0" eaLnBrk="1" latinLnBrk="0" hangingPunct="1">
        <a:defRPr kumimoji="1" sz="1950" kern="1200">
          <a:solidFill>
            <a:schemeClr val="tx1"/>
          </a:solidFill>
          <a:latin typeface="+mn-lt"/>
          <a:ea typeface="+mn-ea"/>
          <a:cs typeface="+mn-cs"/>
        </a:defRPr>
      </a:lvl1pPr>
      <a:lvl2pPr marL="495283" algn="l" defTabSz="990564" rtl="0" eaLnBrk="1" latinLnBrk="0" hangingPunct="1">
        <a:defRPr kumimoji="1" sz="1950" kern="1200">
          <a:solidFill>
            <a:schemeClr val="tx1"/>
          </a:solidFill>
          <a:latin typeface="+mn-lt"/>
          <a:ea typeface="+mn-ea"/>
          <a:cs typeface="+mn-cs"/>
        </a:defRPr>
      </a:lvl2pPr>
      <a:lvl3pPr marL="990564" algn="l" defTabSz="990564" rtl="0" eaLnBrk="1" latinLnBrk="0" hangingPunct="1">
        <a:defRPr kumimoji="1" sz="1950" kern="1200">
          <a:solidFill>
            <a:schemeClr val="tx1"/>
          </a:solidFill>
          <a:latin typeface="+mn-lt"/>
          <a:ea typeface="+mn-ea"/>
          <a:cs typeface="+mn-cs"/>
        </a:defRPr>
      </a:lvl3pPr>
      <a:lvl4pPr marL="1485846" algn="l" defTabSz="990564" rtl="0" eaLnBrk="1" latinLnBrk="0" hangingPunct="1">
        <a:defRPr kumimoji="1" sz="1950" kern="1200">
          <a:solidFill>
            <a:schemeClr val="tx1"/>
          </a:solidFill>
          <a:latin typeface="+mn-lt"/>
          <a:ea typeface="+mn-ea"/>
          <a:cs typeface="+mn-cs"/>
        </a:defRPr>
      </a:lvl4pPr>
      <a:lvl5pPr marL="1981127" algn="l" defTabSz="990564" rtl="0" eaLnBrk="1" latinLnBrk="0" hangingPunct="1">
        <a:defRPr kumimoji="1" sz="1950" kern="1200">
          <a:solidFill>
            <a:schemeClr val="tx1"/>
          </a:solidFill>
          <a:latin typeface="+mn-lt"/>
          <a:ea typeface="+mn-ea"/>
          <a:cs typeface="+mn-cs"/>
        </a:defRPr>
      </a:lvl5pPr>
      <a:lvl6pPr marL="2476410" algn="l" defTabSz="990564" rtl="0" eaLnBrk="1" latinLnBrk="0" hangingPunct="1">
        <a:defRPr kumimoji="1" sz="1950" kern="1200">
          <a:solidFill>
            <a:schemeClr val="tx1"/>
          </a:solidFill>
          <a:latin typeface="+mn-lt"/>
          <a:ea typeface="+mn-ea"/>
          <a:cs typeface="+mn-cs"/>
        </a:defRPr>
      </a:lvl6pPr>
      <a:lvl7pPr marL="2971692" algn="l" defTabSz="990564" rtl="0" eaLnBrk="1" latinLnBrk="0" hangingPunct="1">
        <a:defRPr kumimoji="1" sz="1950" kern="1200">
          <a:solidFill>
            <a:schemeClr val="tx1"/>
          </a:solidFill>
          <a:latin typeface="+mn-lt"/>
          <a:ea typeface="+mn-ea"/>
          <a:cs typeface="+mn-cs"/>
        </a:defRPr>
      </a:lvl7pPr>
      <a:lvl8pPr marL="3466973" algn="l" defTabSz="990564" rtl="0" eaLnBrk="1" latinLnBrk="0" hangingPunct="1">
        <a:defRPr kumimoji="1" sz="1950" kern="1200">
          <a:solidFill>
            <a:schemeClr val="tx1"/>
          </a:solidFill>
          <a:latin typeface="+mn-lt"/>
          <a:ea typeface="+mn-ea"/>
          <a:cs typeface="+mn-cs"/>
        </a:defRPr>
      </a:lvl8pPr>
      <a:lvl9pPr marL="3962255" algn="l" defTabSz="990564" rtl="0" eaLnBrk="1" latinLnBrk="0" hangingPunct="1">
        <a:defRPr kumimoji="1" sz="19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0" pos="3120">
          <p15:clr>
            <a:srgbClr val="A4A3A4"/>
          </p15:clr>
        </p15:guide>
        <p15:guide id="1" orient="horz" pos="96">
          <p15:clr>
            <a:srgbClr val="A4A3A4"/>
          </p15:clr>
        </p15:guide>
        <p15:guide id="2" pos="3007">
          <p15:clr>
            <a:srgbClr val="A4A3A4"/>
          </p15:clr>
        </p15:guide>
        <p15:guide id="3" pos="3233">
          <p15:clr>
            <a:srgbClr val="A4A3A4"/>
          </p15:clr>
        </p15:guide>
        <p15:guide id="4" pos="5978">
          <p15:clr>
            <a:srgbClr val="A4A3A4"/>
          </p15:clr>
        </p15:guide>
        <p15:guide id="5" pos="262">
          <p15:clr>
            <a:srgbClr val="A4A3A4"/>
          </p15:clr>
        </p15:guide>
        <p15:guide id="6" orient="horz" pos="504">
          <p15:clr>
            <a:srgbClr val="A4A3A4"/>
          </p15:clr>
        </p15:guide>
        <p15:guide id="7" orient="horz" pos="640">
          <p15:clr>
            <a:srgbClr val="A4A3A4"/>
          </p15:clr>
        </p15:guide>
        <p15:guide id="8" orient="horz" pos="935">
          <p15:clr>
            <a:srgbClr val="A4A3A4"/>
          </p15:clr>
        </p15:guide>
        <p15:guide id="9" orient="horz" pos="3974">
          <p15:clr>
            <a:srgbClr val="A4A3A4"/>
          </p15:clr>
        </p15:guide>
        <p15:guide id="10" orient="horz" pos="4156">
          <p15:clr>
            <a:srgbClr val="A4A3A4"/>
          </p15:clr>
        </p15:guide>
        <p15:guide id="11" orient="horz" pos="4269">
          <p15:clr>
            <a:srgbClr val="A4A3A4"/>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BA20886E-93F1-44D3-A80F-6C68E8301DE6}"/>
              </a:ext>
            </a:extLst>
          </p:cNvPr>
          <p:cNvSpPr>
            <a:spLocks noGrp="1"/>
          </p:cNvSpPr>
          <p:nvPr>
            <p:ph type="title" idx="4294967295"/>
          </p:nvPr>
        </p:nvSpPr>
        <p:spPr>
          <a:xfrm>
            <a:off x="403936" y="273990"/>
            <a:ext cx="9072000" cy="658601"/>
          </a:xfrm>
          <a:prstGeom prst="rect">
            <a:avLst/>
          </a:prstGeom>
        </p:spPr>
        <p:txBody>
          <a:bodyPr anchor="ctr"/>
          <a:lstStyle/>
          <a:p>
            <a:pPr algn="ctr">
              <a:lnSpc>
                <a:spcPts val="1800"/>
              </a:lnSpc>
            </a:pPr>
            <a:r>
              <a:rPr lang="en-US" altLang="ja-JP" sz="2800" dirty="0">
                <a:latin typeface="ＭＳ Ｐゴシック" panose="020B0600070205080204" pitchFamily="50" charset="-128"/>
                <a:ea typeface="ＭＳ Ｐゴシック" panose="020B0600070205080204" pitchFamily="50" charset="-128"/>
              </a:rPr>
              <a:t/>
            </a:r>
            <a:br>
              <a:rPr lang="en-US" altLang="ja-JP" sz="2800" dirty="0">
                <a:latin typeface="ＭＳ Ｐゴシック" panose="020B0600070205080204" pitchFamily="50" charset="-128"/>
                <a:ea typeface="ＭＳ Ｐゴシック" panose="020B0600070205080204" pitchFamily="50" charset="-128"/>
              </a:rPr>
            </a:br>
            <a:r>
              <a:rPr lang="ja-JP" altLang="en-US" sz="2800" dirty="0">
                <a:solidFill>
                  <a:schemeClr val="accent5"/>
                </a:solidFill>
                <a:latin typeface="ＭＳ Ｐゴシック" panose="020B0600070205080204" pitchFamily="50" charset="-128"/>
                <a:ea typeface="ＭＳ Ｐゴシック" panose="020B0600070205080204" pitchFamily="50" charset="-128"/>
              </a:rPr>
              <a:t>実証実験</a:t>
            </a:r>
            <a:r>
              <a:rPr lang="ja-JP" altLang="en-US" sz="2800" dirty="0" smtClean="0">
                <a:solidFill>
                  <a:schemeClr val="accent5"/>
                </a:solidFill>
                <a:latin typeface="ＭＳ Ｐゴシック" panose="020B0600070205080204" pitchFamily="50" charset="-128"/>
                <a:ea typeface="ＭＳ Ｐゴシック" panose="020B0600070205080204" pitchFamily="50" charset="-128"/>
              </a:rPr>
              <a:t>等実施計画書</a:t>
            </a:r>
            <a:endParaRPr lang="ja-JP" altLang="en-US" sz="2800" dirty="0">
              <a:solidFill>
                <a:schemeClr val="accent5"/>
              </a:solidFill>
              <a:latin typeface="ＭＳ Ｐゴシック" panose="020B0600070205080204" pitchFamily="50" charset="-128"/>
              <a:ea typeface="ＭＳ Ｐゴシック" panose="020B0600070205080204" pitchFamily="50" charset="-128"/>
            </a:endParaRPr>
          </a:p>
        </p:txBody>
      </p:sp>
      <p:sp>
        <p:nvSpPr>
          <p:cNvPr id="2" name="正方形/長方形 1">
            <a:extLst>
              <a:ext uri="{FF2B5EF4-FFF2-40B4-BE49-F238E27FC236}">
                <a16:creationId xmlns:a16="http://schemas.microsoft.com/office/drawing/2014/main" id="{7B399AFC-180B-4836-9AD8-D7AD34B4C6B6}"/>
              </a:ext>
            </a:extLst>
          </p:cNvPr>
          <p:cNvSpPr/>
          <p:nvPr/>
        </p:nvSpPr>
        <p:spPr bwMode="gray">
          <a:xfrm>
            <a:off x="840659" y="1475325"/>
            <a:ext cx="8259096" cy="4713951"/>
          </a:xfrm>
          <a:prstGeom prst="rect">
            <a:avLst/>
          </a:prstGeom>
          <a:noFill/>
          <a:ln w="57150" algn="ctr">
            <a:solidFill>
              <a:srgbClr val="FF0000"/>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360000" marR="0" indent="-216000" defTabSz="990564" rtl="0" eaLnBrk="1" fontAlgn="auto" latinLnBrk="0" hangingPunct="1">
              <a:lnSpc>
                <a:spcPct val="150000"/>
              </a:lnSpc>
              <a:spcBef>
                <a:spcPts val="0"/>
              </a:spcBef>
              <a:spcAft>
                <a:spcPts val="0"/>
              </a:spcAft>
              <a:buClrTx/>
              <a:buSzPct val="100000"/>
              <a:buFont typeface="Wingdings" panose="05000000000000000000" pitchFamily="2" charset="2"/>
              <a:buChar char="ü"/>
              <a:tabLst/>
            </a:pPr>
            <a:r>
              <a:rPr kumimoji="1" lang="ja-JP" altLang="en-US" sz="1800" dirty="0">
                <a:latin typeface="Meiryo UI" panose="020B0604030504040204" pitchFamily="50" charset="-128"/>
                <a:ea typeface="Meiryo UI" panose="020B0604030504040204" pitchFamily="50" charset="-128"/>
                <a:cs typeface="+mn-cs"/>
              </a:rPr>
              <a:t>各スライドの説明文、審査目線を理解の上、内容に漏れの無いよう</a:t>
            </a:r>
            <a:r>
              <a:rPr kumimoji="1" lang="ja-JP" altLang="en-US" sz="1800" dirty="0" smtClean="0">
                <a:latin typeface="Meiryo UI" panose="020B0604030504040204" pitchFamily="50" charset="-128"/>
                <a:ea typeface="Meiryo UI" panose="020B0604030504040204" pitchFamily="50" charset="-128"/>
                <a:cs typeface="+mn-cs"/>
              </a:rPr>
              <a:t>記載してください。（</a:t>
            </a:r>
            <a:r>
              <a:rPr kumimoji="1" lang="ja-JP" altLang="en-US" sz="1800" dirty="0">
                <a:latin typeface="Meiryo UI" panose="020B0604030504040204" pitchFamily="50" charset="-128"/>
                <a:ea typeface="Meiryo UI" panose="020B0604030504040204" pitchFamily="50" charset="-128"/>
                <a:cs typeface="+mn-cs"/>
              </a:rPr>
              <a:t>記載の無い箇所は評価ができなくなる点、ご承知おきください）</a:t>
            </a:r>
            <a:endParaRPr kumimoji="1" lang="en-US" altLang="ja-JP" sz="1800" dirty="0">
              <a:latin typeface="Meiryo UI" panose="020B0604030504040204" pitchFamily="50" charset="-128"/>
              <a:ea typeface="Meiryo UI" panose="020B0604030504040204" pitchFamily="50" charset="-128"/>
              <a:cs typeface="+mn-cs"/>
            </a:endParaRPr>
          </a:p>
          <a:p>
            <a:pPr marL="360000" marR="0" indent="-216000" defTabSz="990564" rtl="0" eaLnBrk="1" fontAlgn="auto" latinLnBrk="0" hangingPunct="1">
              <a:lnSpc>
                <a:spcPct val="150000"/>
              </a:lnSpc>
              <a:spcBef>
                <a:spcPts val="0"/>
              </a:spcBef>
              <a:spcAft>
                <a:spcPts val="0"/>
              </a:spcAft>
              <a:buClrTx/>
              <a:buSzPct val="100000"/>
              <a:buFont typeface="Wingdings" panose="05000000000000000000" pitchFamily="2" charset="2"/>
              <a:buChar char="ü"/>
              <a:tabLst/>
            </a:pPr>
            <a:r>
              <a:rPr kumimoji="1" lang="ja-JP" altLang="en-US" sz="1800" dirty="0">
                <a:latin typeface="Meiryo UI" panose="020B0604030504040204" pitchFamily="50" charset="-128"/>
                <a:ea typeface="Meiryo UI" panose="020B0604030504040204" pitchFamily="50" charset="-128"/>
                <a:cs typeface="+mn-cs"/>
              </a:rPr>
              <a:t>各スライドは必要があれば枚数を</a:t>
            </a:r>
            <a:r>
              <a:rPr kumimoji="1" lang="ja-JP" altLang="en-US" sz="1800" dirty="0" smtClean="0">
                <a:latin typeface="Meiryo UI" panose="020B0604030504040204" pitchFamily="50" charset="-128"/>
                <a:ea typeface="Meiryo UI" panose="020B0604030504040204" pitchFamily="50" charset="-128"/>
                <a:cs typeface="+mn-cs"/>
              </a:rPr>
              <a:t>追加してください。</a:t>
            </a:r>
            <a:endParaRPr kumimoji="1" lang="en-US" altLang="ja-JP" sz="1800" dirty="0">
              <a:latin typeface="Meiryo UI" panose="020B0604030504040204" pitchFamily="50" charset="-128"/>
              <a:ea typeface="Meiryo UI" panose="020B0604030504040204" pitchFamily="50" charset="-128"/>
              <a:cs typeface="+mn-cs"/>
            </a:endParaRPr>
          </a:p>
          <a:p>
            <a:pPr marL="360000" marR="0" indent="-216000" defTabSz="990564" rtl="0" eaLnBrk="1" fontAlgn="auto" latinLnBrk="0" hangingPunct="1">
              <a:lnSpc>
                <a:spcPct val="150000"/>
              </a:lnSpc>
              <a:spcBef>
                <a:spcPts val="0"/>
              </a:spcBef>
              <a:spcAft>
                <a:spcPts val="0"/>
              </a:spcAft>
              <a:buClrTx/>
              <a:buSzPct val="100000"/>
              <a:buFont typeface="Wingdings" panose="05000000000000000000" pitchFamily="2" charset="2"/>
              <a:buChar char="ü"/>
              <a:tabLst/>
            </a:pPr>
            <a:r>
              <a:rPr kumimoji="1" lang="ja-JP" altLang="en-US" sz="1800" dirty="0" smtClean="0">
                <a:latin typeface="Meiryo UI" panose="020B0604030504040204" pitchFamily="50" charset="-128"/>
                <a:ea typeface="Meiryo UI" panose="020B0604030504040204" pitchFamily="50" charset="-128"/>
                <a:cs typeface="+mn-cs"/>
              </a:rPr>
              <a:t>適宜</a:t>
            </a:r>
            <a:r>
              <a:rPr kumimoji="1" lang="ja-JP" altLang="en-US" sz="1800" dirty="0">
                <a:latin typeface="Meiryo UI" panose="020B0604030504040204" pitchFamily="50" charset="-128"/>
                <a:ea typeface="Meiryo UI" panose="020B0604030504040204" pitchFamily="50" charset="-128"/>
                <a:cs typeface="+mn-cs"/>
              </a:rPr>
              <a:t>、内容が伝わりやすいように図や写真等</a:t>
            </a:r>
            <a:r>
              <a:rPr kumimoji="1" lang="ja-JP" altLang="en-US" sz="1800" dirty="0" smtClean="0">
                <a:latin typeface="Meiryo UI" panose="020B0604030504040204" pitchFamily="50" charset="-128"/>
                <a:ea typeface="Meiryo UI" panose="020B0604030504040204" pitchFamily="50" charset="-128"/>
                <a:cs typeface="+mn-cs"/>
              </a:rPr>
              <a:t>を使用してください。</a:t>
            </a:r>
            <a:endParaRPr kumimoji="1" lang="en-US" altLang="ja-JP" sz="1800" dirty="0">
              <a:latin typeface="Meiryo UI" panose="020B0604030504040204" pitchFamily="50" charset="-128"/>
              <a:ea typeface="Meiryo UI" panose="020B0604030504040204" pitchFamily="50" charset="-128"/>
              <a:cs typeface="+mn-cs"/>
            </a:endParaRPr>
          </a:p>
          <a:p>
            <a:pPr marL="360000" marR="0" indent="-216000" defTabSz="990564" rtl="0" eaLnBrk="1" fontAlgn="auto" latinLnBrk="0" hangingPunct="1">
              <a:lnSpc>
                <a:spcPct val="150000"/>
              </a:lnSpc>
              <a:spcBef>
                <a:spcPts val="0"/>
              </a:spcBef>
              <a:spcAft>
                <a:spcPts val="0"/>
              </a:spcAft>
              <a:buClrTx/>
              <a:buSzPct val="100000"/>
              <a:buFont typeface="Wingdings" panose="05000000000000000000" pitchFamily="2" charset="2"/>
              <a:buChar char="ü"/>
              <a:tabLst/>
            </a:pPr>
            <a:r>
              <a:rPr kumimoji="1" lang="ja-JP" altLang="en-US" sz="1800" dirty="0" smtClean="0">
                <a:latin typeface="Meiryo UI" panose="020B0604030504040204" pitchFamily="50" charset="-128"/>
                <a:ea typeface="Meiryo UI" panose="020B0604030504040204" pitchFamily="50" charset="-128"/>
                <a:cs typeface="+mn-cs"/>
              </a:rPr>
              <a:t>申請時に提出</a:t>
            </a:r>
            <a:r>
              <a:rPr kumimoji="1" lang="ja-JP" altLang="en-US" sz="1800" dirty="0">
                <a:latin typeface="Meiryo UI" panose="020B0604030504040204" pitchFamily="50" charset="-128"/>
                <a:ea typeface="Meiryo UI" panose="020B0604030504040204" pitchFamily="50" charset="-128"/>
                <a:cs typeface="+mn-cs"/>
              </a:rPr>
              <a:t>いただく資料のみで審査を行いますので、本資料を見ただけで内容</a:t>
            </a:r>
            <a:r>
              <a:rPr kumimoji="1" lang="ja-JP" altLang="en-US" sz="1800" dirty="0" smtClean="0">
                <a:latin typeface="Meiryo UI" panose="020B0604030504040204" pitchFamily="50" charset="-128"/>
                <a:ea typeface="Meiryo UI" panose="020B0604030504040204" pitchFamily="50" charset="-128"/>
                <a:cs typeface="+mn-cs"/>
              </a:rPr>
              <a:t>が</a:t>
            </a:r>
            <a:r>
              <a:rPr kumimoji="1" lang="en-US" altLang="ja-JP" sz="1800" dirty="0" smtClean="0">
                <a:latin typeface="Meiryo UI" panose="020B0604030504040204" pitchFamily="50" charset="-128"/>
                <a:ea typeface="Meiryo UI" panose="020B0604030504040204" pitchFamily="50" charset="-128"/>
                <a:cs typeface="+mn-cs"/>
              </a:rPr>
              <a:t/>
            </a:r>
            <a:br>
              <a:rPr kumimoji="1" lang="en-US" altLang="ja-JP" sz="1800" dirty="0" smtClean="0">
                <a:latin typeface="Meiryo UI" panose="020B0604030504040204" pitchFamily="50" charset="-128"/>
                <a:ea typeface="Meiryo UI" panose="020B0604030504040204" pitchFamily="50" charset="-128"/>
                <a:cs typeface="+mn-cs"/>
              </a:rPr>
            </a:br>
            <a:r>
              <a:rPr kumimoji="1" lang="ja-JP" altLang="en-US" sz="1800" dirty="0" smtClean="0">
                <a:latin typeface="Meiryo UI" panose="020B0604030504040204" pitchFamily="50" charset="-128"/>
                <a:ea typeface="Meiryo UI" panose="020B0604030504040204" pitchFamily="50" charset="-128"/>
                <a:cs typeface="+mn-cs"/>
              </a:rPr>
              <a:t>理解</a:t>
            </a:r>
            <a:r>
              <a:rPr kumimoji="1" lang="ja-JP" altLang="en-US" sz="1800" dirty="0">
                <a:latin typeface="Meiryo UI" panose="020B0604030504040204" pitchFamily="50" charset="-128"/>
                <a:ea typeface="Meiryo UI" panose="020B0604030504040204" pitchFamily="50" charset="-128"/>
                <a:cs typeface="+mn-cs"/>
              </a:rPr>
              <a:t>できるように文字での説明も充実させて</a:t>
            </a:r>
            <a:r>
              <a:rPr kumimoji="1" lang="ja-JP" altLang="en-US" sz="1800" dirty="0" smtClean="0">
                <a:latin typeface="Meiryo UI" panose="020B0604030504040204" pitchFamily="50" charset="-128"/>
                <a:ea typeface="Meiryo UI" panose="020B0604030504040204" pitchFamily="50" charset="-128"/>
                <a:cs typeface="+mn-cs"/>
              </a:rPr>
              <a:t>ください。</a:t>
            </a:r>
            <a:endParaRPr kumimoji="1" lang="en-US" altLang="ja-JP" sz="1800" dirty="0">
              <a:latin typeface="Meiryo UI" panose="020B0604030504040204" pitchFamily="50" charset="-128"/>
              <a:ea typeface="Meiryo UI" panose="020B0604030504040204" pitchFamily="50" charset="-128"/>
              <a:cs typeface="+mn-cs"/>
            </a:endParaRPr>
          </a:p>
          <a:p>
            <a:pPr marL="360000" marR="0" indent="-216000" defTabSz="990564" rtl="0" eaLnBrk="1" fontAlgn="auto" latinLnBrk="0" hangingPunct="1">
              <a:lnSpc>
                <a:spcPct val="150000"/>
              </a:lnSpc>
              <a:spcBef>
                <a:spcPts val="0"/>
              </a:spcBef>
              <a:spcAft>
                <a:spcPts val="0"/>
              </a:spcAft>
              <a:buClrTx/>
              <a:buSzPct val="100000"/>
              <a:buFont typeface="Wingdings" panose="05000000000000000000" pitchFamily="2" charset="2"/>
              <a:buChar char="ü"/>
              <a:tabLst/>
            </a:pPr>
            <a:r>
              <a:rPr kumimoji="1" lang="ja-JP" altLang="en-US" sz="1800" dirty="0">
                <a:latin typeface="Meiryo UI" panose="020B0604030504040204" pitchFamily="50" charset="-128"/>
                <a:ea typeface="Meiryo UI" panose="020B0604030504040204" pitchFamily="50" charset="-128"/>
                <a:cs typeface="+mn-cs"/>
              </a:rPr>
              <a:t>なお、スライドの見栄え（レイアウトや図・写真等の使用）は審査員が審査をする上</a:t>
            </a:r>
            <a:r>
              <a:rPr kumimoji="1" lang="ja-JP" altLang="en-US" sz="1800" dirty="0" smtClean="0">
                <a:latin typeface="Meiryo UI" panose="020B0604030504040204" pitchFamily="50" charset="-128"/>
                <a:ea typeface="Meiryo UI" panose="020B0604030504040204" pitchFamily="50" charset="-128"/>
                <a:cs typeface="+mn-cs"/>
              </a:rPr>
              <a:t>で</a:t>
            </a:r>
            <a:r>
              <a:rPr kumimoji="1" lang="en-US" altLang="ja-JP" sz="1800" dirty="0" smtClean="0">
                <a:latin typeface="Meiryo UI" panose="020B0604030504040204" pitchFamily="50" charset="-128"/>
                <a:ea typeface="Meiryo UI" panose="020B0604030504040204" pitchFamily="50" charset="-128"/>
                <a:cs typeface="+mn-cs"/>
              </a:rPr>
              <a:t/>
            </a:r>
            <a:br>
              <a:rPr kumimoji="1" lang="en-US" altLang="ja-JP" sz="1800" dirty="0" smtClean="0">
                <a:latin typeface="Meiryo UI" panose="020B0604030504040204" pitchFamily="50" charset="-128"/>
                <a:ea typeface="Meiryo UI" panose="020B0604030504040204" pitchFamily="50" charset="-128"/>
                <a:cs typeface="+mn-cs"/>
              </a:rPr>
            </a:br>
            <a:r>
              <a:rPr kumimoji="1" lang="ja-JP" altLang="en-US" sz="1800" dirty="0" smtClean="0">
                <a:latin typeface="Meiryo UI" panose="020B0604030504040204" pitchFamily="50" charset="-128"/>
                <a:ea typeface="Meiryo UI" panose="020B0604030504040204" pitchFamily="50" charset="-128"/>
                <a:cs typeface="+mn-cs"/>
              </a:rPr>
              <a:t>内容</a:t>
            </a:r>
            <a:r>
              <a:rPr kumimoji="1" lang="ja-JP" altLang="en-US" sz="1800" dirty="0">
                <a:latin typeface="Meiryo UI" panose="020B0604030504040204" pitchFamily="50" charset="-128"/>
                <a:ea typeface="Meiryo UI" panose="020B0604030504040204" pitchFamily="50" charset="-128"/>
                <a:cs typeface="+mn-cs"/>
              </a:rPr>
              <a:t>の理解のしやすさには影響しますが、審査の評点には直接影響</a:t>
            </a:r>
            <a:r>
              <a:rPr kumimoji="1" lang="ja-JP" altLang="en-US" sz="1800" dirty="0" smtClean="0">
                <a:latin typeface="Meiryo UI" panose="020B0604030504040204" pitchFamily="50" charset="-128"/>
                <a:ea typeface="Meiryo UI" panose="020B0604030504040204" pitchFamily="50" charset="-128"/>
                <a:cs typeface="+mn-cs"/>
              </a:rPr>
              <a:t>しません。</a:t>
            </a:r>
            <a:endParaRPr kumimoji="1" lang="en-US" altLang="ja-JP" sz="1800" dirty="0">
              <a:latin typeface="Meiryo UI" panose="020B0604030504040204" pitchFamily="50" charset="-128"/>
              <a:ea typeface="Meiryo UI" panose="020B0604030504040204" pitchFamily="50" charset="-128"/>
              <a:cs typeface="+mn-cs"/>
            </a:endParaRPr>
          </a:p>
        </p:txBody>
      </p:sp>
      <p:sp>
        <p:nvSpPr>
          <p:cNvPr id="4" name="タイトル 4">
            <a:extLst>
              <a:ext uri="{FF2B5EF4-FFF2-40B4-BE49-F238E27FC236}">
                <a16:creationId xmlns:a16="http://schemas.microsoft.com/office/drawing/2014/main" id="{6E8A5655-0D69-472C-8850-FA80B6E73CC1}"/>
              </a:ext>
            </a:extLst>
          </p:cNvPr>
          <p:cNvSpPr txBox="1">
            <a:spLocks/>
          </p:cNvSpPr>
          <p:nvPr/>
        </p:nvSpPr>
        <p:spPr bwMode="gray">
          <a:xfrm>
            <a:off x="3016230" y="915690"/>
            <a:ext cx="3847414" cy="559636"/>
          </a:xfrm>
          <a:prstGeom prst="rect">
            <a:avLst/>
          </a:prstGeom>
        </p:spPr>
        <p:txBody>
          <a:bodyPr vert="horz" lIns="0" tIns="0" rIns="0" bIns="0" rtlCol="0" anchor="ctr" anchorCtr="0">
            <a:noAutofit/>
          </a:bodyPr>
          <a:lstStyle>
            <a:lvl1pPr algn="l" defTabSz="990564" rtl="0" eaLnBrk="1" latinLnBrk="0" hangingPunct="1">
              <a:spcBef>
                <a:spcPct val="0"/>
              </a:spcBef>
              <a:buNone/>
              <a:defRPr kumimoji="1" sz="2000" b="1" kern="1200" baseline="0">
                <a:solidFill>
                  <a:schemeClr val="tx1"/>
                </a:solidFill>
                <a:latin typeface="+mj-lt"/>
                <a:ea typeface="+mj-ea"/>
                <a:cs typeface="+mj-cs"/>
                <a:sym typeface="+mj-lt"/>
              </a:defRPr>
            </a:lvl1pPr>
          </a:lstStyle>
          <a:p>
            <a:pPr algn="ctr" fontAlgn="auto">
              <a:spcAft>
                <a:spcPts val="0"/>
              </a:spcAft>
            </a:pPr>
            <a:r>
              <a:rPr lang="ja-JP" altLang="en-US" sz="2400" dirty="0">
                <a:solidFill>
                  <a:srgbClr val="FF0000"/>
                </a:solidFill>
                <a:latin typeface="ＭＳ Ｐゴシック" panose="020B0600070205080204" pitchFamily="50" charset="-128"/>
                <a:ea typeface="ＭＳ Ｐゴシック" panose="020B0600070205080204" pitchFamily="50" charset="-128"/>
              </a:rPr>
              <a:t>記載にあたっての注意事項</a:t>
            </a:r>
          </a:p>
        </p:txBody>
      </p:sp>
      <p:sp>
        <p:nvSpPr>
          <p:cNvPr id="6" name="タイトル 4">
            <a:extLst>
              <a:ext uri="{FF2B5EF4-FFF2-40B4-BE49-F238E27FC236}">
                <a16:creationId xmlns:a16="http://schemas.microsoft.com/office/drawing/2014/main" id="{BA20886E-93F1-44D3-A80F-6C68E8301DE6}"/>
              </a:ext>
            </a:extLst>
          </p:cNvPr>
          <p:cNvSpPr txBox="1">
            <a:spLocks/>
          </p:cNvSpPr>
          <p:nvPr/>
        </p:nvSpPr>
        <p:spPr bwMode="gray">
          <a:xfrm>
            <a:off x="294354" y="145283"/>
            <a:ext cx="9072000" cy="467367"/>
          </a:xfrm>
          <a:prstGeom prst="rect">
            <a:avLst/>
          </a:prstGeom>
        </p:spPr>
        <p:txBody>
          <a:bodyPr vert="horz" lIns="0" tIns="0" rIns="0" bIns="0" rtlCol="0" anchor="ctr" anchorCtr="0">
            <a:noAutofit/>
          </a:bodyPr>
          <a:lstStyle>
            <a:lvl1pPr algn="l" defTabSz="990564" rtl="0" eaLnBrk="1" latinLnBrk="0" hangingPunct="1">
              <a:spcBef>
                <a:spcPct val="0"/>
              </a:spcBef>
              <a:buNone/>
              <a:defRPr kumimoji="1" sz="2000" b="1" kern="1200" baseline="0">
                <a:solidFill>
                  <a:schemeClr val="tx1"/>
                </a:solidFill>
                <a:latin typeface="+mj-lt"/>
                <a:ea typeface="+mj-ea"/>
                <a:cs typeface="+mj-cs"/>
                <a:sym typeface="+mj-lt"/>
              </a:defRPr>
            </a:lvl1pPr>
          </a:lstStyle>
          <a:p>
            <a:pPr fontAlgn="auto">
              <a:lnSpc>
                <a:spcPts val="1800"/>
              </a:lnSpc>
              <a:spcAft>
                <a:spcPts val="0"/>
              </a:spcAft>
            </a:pPr>
            <a:r>
              <a:rPr lang="ja-JP" altLang="en-US" sz="1200" smtClean="0"/>
              <a:t>横浜市テック系</a:t>
            </a:r>
            <a:r>
              <a:rPr lang="ja-JP" altLang="en-US" sz="1200" dirty="0" smtClean="0"/>
              <a:t>スタートアップ実証実験等助成金</a:t>
            </a:r>
            <a:endParaRPr lang="en-US" altLang="ja-JP" sz="1200" dirty="0" smtClean="0"/>
          </a:p>
          <a:p>
            <a:pPr fontAlgn="auto">
              <a:lnSpc>
                <a:spcPts val="1800"/>
              </a:lnSpc>
              <a:spcAft>
                <a:spcPts val="0"/>
              </a:spcAft>
            </a:pPr>
            <a:r>
              <a:rPr lang="ja-JP" altLang="en-US" sz="1200" dirty="0" smtClean="0"/>
              <a:t>第１号様式（第７条）</a:t>
            </a:r>
            <a:endParaRPr lang="en-US" altLang="ja-JP" sz="1200" dirty="0" smtClean="0"/>
          </a:p>
        </p:txBody>
      </p:sp>
      <p:sp>
        <p:nvSpPr>
          <p:cNvPr id="8" name="正方形/長方形 7"/>
          <p:cNvSpPr/>
          <p:nvPr/>
        </p:nvSpPr>
        <p:spPr bwMode="gray">
          <a:xfrm>
            <a:off x="294354" y="666208"/>
            <a:ext cx="2570196" cy="684330"/>
          </a:xfrm>
          <a:prstGeom prst="rect">
            <a:avLst/>
          </a:prstGeom>
          <a:noFill/>
          <a:ln w="38100" algn="ctr">
            <a:solidFill>
              <a:schemeClr val="bg1">
                <a:lumMod val="65000"/>
              </a:schemeClr>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600" b="0" i="0" u="none" strike="noStrike" kern="1200" cap="none" spc="0" normalizeH="0" baseline="0" noProof="0" dirty="0" smtClean="0">
                <a:ln>
                  <a:noFill/>
                </a:ln>
                <a:solidFill>
                  <a:schemeClr val="bg1">
                    <a:lumMod val="50000"/>
                  </a:schemeClr>
                </a:solidFill>
                <a:effectLst/>
                <a:uLnTx/>
                <a:uFillTx/>
                <a:latin typeface="Meiryo UI" panose="020B0604030504040204" pitchFamily="50" charset="-128"/>
                <a:ea typeface="Meiryo UI" panose="020B0604030504040204" pitchFamily="50" charset="-128"/>
                <a:cs typeface="+mn-cs"/>
              </a:rPr>
              <a:t>記入要領・記入例は削除して提出</a:t>
            </a:r>
            <a:r>
              <a:rPr kumimoji="1" lang="ja-JP" altLang="en-US" sz="1600" dirty="0">
                <a:solidFill>
                  <a:schemeClr val="bg1">
                    <a:lumMod val="50000"/>
                  </a:schemeClr>
                </a:solidFill>
                <a:latin typeface="Meiryo UI" panose="020B0604030504040204" pitchFamily="50" charset="-128"/>
                <a:ea typeface="Meiryo UI" panose="020B0604030504040204" pitchFamily="50" charset="-128"/>
                <a:cs typeface="+mn-cs"/>
              </a:rPr>
              <a:t>して</a:t>
            </a:r>
            <a:r>
              <a:rPr kumimoji="1" lang="ja-JP" altLang="en-US" sz="1600" b="0" i="0" u="none" strike="noStrike" kern="1200" cap="none" spc="0" normalizeH="0" baseline="0" noProof="0" dirty="0" smtClean="0">
                <a:ln>
                  <a:noFill/>
                </a:ln>
                <a:solidFill>
                  <a:schemeClr val="bg1">
                    <a:lumMod val="50000"/>
                  </a:schemeClr>
                </a:solidFill>
                <a:effectLst/>
                <a:uLnTx/>
                <a:uFillTx/>
                <a:latin typeface="Meiryo UI" panose="020B0604030504040204" pitchFamily="50" charset="-128"/>
                <a:ea typeface="Meiryo UI" panose="020B0604030504040204" pitchFamily="50" charset="-128"/>
                <a:cs typeface="+mn-cs"/>
              </a:rPr>
              <a:t>ください。</a:t>
            </a:r>
          </a:p>
        </p:txBody>
      </p:sp>
    </p:spTree>
    <p:extLst>
      <p:ext uri="{BB962C8B-B14F-4D97-AF65-F5344CB8AC3E}">
        <p14:creationId xmlns:p14="http://schemas.microsoft.com/office/powerpoint/2010/main" val="35199174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タイトル 3">
            <a:extLst>
              <a:ext uri="{FF2B5EF4-FFF2-40B4-BE49-F238E27FC236}">
                <a16:creationId xmlns:a16="http://schemas.microsoft.com/office/drawing/2014/main" id="{4371611D-9AAA-4A23-91F0-B92385CACB49}"/>
              </a:ext>
            </a:extLst>
          </p:cNvPr>
          <p:cNvSpPr>
            <a:spLocks noGrp="1"/>
          </p:cNvSpPr>
          <p:nvPr>
            <p:ph type="title" idx="4294967295"/>
          </p:nvPr>
        </p:nvSpPr>
        <p:spPr>
          <a:xfrm>
            <a:off x="144482" y="130630"/>
            <a:ext cx="9072000" cy="409710"/>
          </a:xfrm>
          <a:prstGeom prst="rect">
            <a:avLst/>
          </a:prstGeom>
        </p:spPr>
        <p:txBody>
          <a:bodyPr/>
          <a:lstStyle/>
          <a:p>
            <a:r>
              <a:rPr lang="ja-JP" altLang="en-US" dirty="0">
                <a:latin typeface="Meiryo UI" panose="020B0604030504040204" pitchFamily="50" charset="-128"/>
                <a:ea typeface="Meiryo UI" panose="020B0604030504040204" pitchFamily="50" charset="-128"/>
              </a:rPr>
              <a:t>９</a:t>
            </a:r>
            <a:r>
              <a:rPr lang="ja-JP" altLang="en-US" dirty="0" smtClean="0">
                <a:latin typeface="Meiryo UI" panose="020B0604030504040204" pitchFamily="50" charset="-128"/>
                <a:ea typeface="Meiryo UI" panose="020B0604030504040204" pitchFamily="50" charset="-128"/>
              </a:rPr>
              <a:t>．実施体制</a:t>
            </a:r>
            <a:endParaRPr kumimoji="1" lang="ja-JP" altLang="en-US" dirty="0">
              <a:latin typeface="Meiryo UI" panose="020B0604030504040204" pitchFamily="50" charset="-128"/>
              <a:ea typeface="Meiryo UI" panose="020B0604030504040204" pitchFamily="50" charset="-128"/>
            </a:endParaRPr>
          </a:p>
        </p:txBody>
      </p:sp>
      <p:sp>
        <p:nvSpPr>
          <p:cNvPr id="22" name="テキスト プレースホルダー 3">
            <a:extLst>
              <a:ext uri="{FF2B5EF4-FFF2-40B4-BE49-F238E27FC236}">
                <a16:creationId xmlns:a16="http://schemas.microsoft.com/office/drawing/2014/main" id="{A5A1D3BF-A72B-4D7D-8AE6-208DB3EC4766}"/>
              </a:ext>
            </a:extLst>
          </p:cNvPr>
          <p:cNvSpPr txBox="1">
            <a:spLocks/>
          </p:cNvSpPr>
          <p:nvPr/>
        </p:nvSpPr>
        <p:spPr>
          <a:xfrm>
            <a:off x="270647" y="535860"/>
            <a:ext cx="6256755" cy="432000"/>
          </a:xfrm>
          <a:prstGeom prst="rect">
            <a:avLst/>
          </a:prstGeom>
        </p:spPr>
        <p:txBody>
          <a:bodyPr vert="horz" wrap="none" lIns="72000" tIns="0" rIns="0" bIns="0" rtlCol="0" anchor="ctr">
            <a:noAutofit/>
          </a:bodyPr>
          <a:lstStyle>
            <a:lvl1pPr marL="0" marR="0" indent="0" defTabSz="990564" eaLnBrk="1" fontAlgn="auto" latinLnBrk="0" hangingPunct="1">
              <a:lnSpc>
                <a:spcPct val="100000"/>
              </a:lnSpc>
              <a:spcBef>
                <a:spcPts val="0"/>
              </a:spcBef>
              <a:spcAft>
                <a:spcPts val="0"/>
              </a:spcAft>
              <a:buClrTx/>
              <a:buSzPct val="100000"/>
              <a:buFont typeface="Arial" panose="020B0604020202020204" pitchFamily="34" charset="0"/>
              <a:buNone/>
              <a:tabLst/>
              <a:defRPr kumimoji="1" sz="1400" b="1" i="1">
                <a:solidFill>
                  <a:schemeClr val="accent1"/>
                </a:solidFill>
                <a:latin typeface="+mn-lt"/>
                <a:cs typeface="+mn-cs"/>
              </a:defRPr>
            </a:lvl1pPr>
            <a:lvl2pPr marL="172800" marR="0" indent="-172800" defTabSz="990564" eaLnBrk="1" fontAlgn="auto" latinLnBrk="0" hangingPunct="1">
              <a:lnSpc>
                <a:spcPct val="106000"/>
              </a:lnSpc>
              <a:spcBef>
                <a:spcPts val="1056"/>
              </a:spcBef>
              <a:spcAft>
                <a:spcPts val="0"/>
              </a:spcAft>
              <a:buClrTx/>
              <a:buSzPct val="100000"/>
              <a:buFont typeface="Wingdings" panose="05000000000000000000" pitchFamily="2" charset="2"/>
              <a:buChar char="n"/>
              <a:tabLst/>
              <a:defRPr kumimoji="1" lang="en-US" sz="1200" b="0" dirty="0" smtClean="0">
                <a:latin typeface="+mn-lt"/>
                <a:cs typeface="+mn-cs"/>
              </a:defRPr>
            </a:lvl2pPr>
            <a:lvl3pPr marL="345600" marR="0" indent="-172800" defTabSz="990564" eaLnBrk="1" fontAlgn="auto" latinLnBrk="0" hangingPunct="1">
              <a:lnSpc>
                <a:spcPct val="106000"/>
              </a:lnSpc>
              <a:spcBef>
                <a:spcPts val="480"/>
              </a:spcBef>
              <a:spcAft>
                <a:spcPts val="0"/>
              </a:spcAft>
              <a:buClrTx/>
              <a:buSzPct val="100000"/>
              <a:buFont typeface="Wingdings" panose="05000000000000000000" pitchFamily="2" charset="2"/>
              <a:buChar char="Ø"/>
              <a:tabLst/>
              <a:defRPr kumimoji="1" lang="en-US" sz="1200" b="0" dirty="0" smtClean="0">
                <a:latin typeface="+mn-lt"/>
                <a:cs typeface="+mn-cs"/>
              </a:defRPr>
            </a:lvl3pPr>
            <a:lvl4pPr marL="518400" marR="0" indent="-172800" defTabSz="990564" eaLnBrk="1" fontAlgn="auto" latinLnBrk="0" hangingPunct="1">
              <a:lnSpc>
                <a:spcPct val="106000"/>
              </a:lnSpc>
              <a:spcBef>
                <a:spcPts val="240"/>
              </a:spcBef>
              <a:spcAft>
                <a:spcPts val="0"/>
              </a:spcAft>
              <a:buClrTx/>
              <a:buSzPct val="100000"/>
              <a:buFont typeface="Arial" panose="020B0604020202020204" pitchFamily="34" charset="0"/>
              <a:buChar char="•"/>
              <a:tabLst/>
              <a:defRPr kumimoji="1" lang="en-US" sz="1200" b="0" baseline="0" dirty="0" smtClean="0">
                <a:latin typeface="+mn-lt"/>
                <a:cs typeface="+mn-cs"/>
              </a:defRPr>
            </a:lvl4pPr>
            <a:lvl5pPr marL="577179" indent="-191093" defTabSz="865024" eaLnBrk="1" latinLnBrk="0" hangingPunct="1">
              <a:spcBef>
                <a:spcPts val="0"/>
              </a:spcBef>
              <a:spcAft>
                <a:spcPts val="1083"/>
              </a:spcAft>
              <a:buClrTx/>
              <a:buSzPct val="100000"/>
              <a:buFont typeface="Verdana" panose="020B0604030504040204" pitchFamily="34" charset="0"/>
              <a:buChar char="−"/>
              <a:tabLst/>
              <a:defRPr kumimoji="1" lang="en-US" sz="1192" baseline="0" dirty="0" smtClean="0">
                <a:latin typeface="+mn-lt"/>
                <a:cs typeface="+mn-cs"/>
              </a:defRPr>
            </a:lvl5pPr>
            <a:lvl6pPr marL="577179" indent="-191093" defTabSz="990564">
              <a:spcBef>
                <a:spcPts val="0"/>
              </a:spcBef>
              <a:spcAft>
                <a:spcPts val="1083"/>
              </a:spcAft>
              <a:buFont typeface="Verdana" panose="020B0604030504040204" pitchFamily="34" charset="0"/>
              <a:buChar char="−"/>
              <a:defRPr kumimoji="1" sz="1300" baseline="0">
                <a:latin typeface="+mn-lt"/>
                <a:cs typeface="+mn-cs"/>
              </a:defRPr>
            </a:lvl6pPr>
            <a:lvl7pPr marL="577179" indent="-191093" defTabSz="990564">
              <a:spcBef>
                <a:spcPts val="0"/>
              </a:spcBef>
              <a:spcAft>
                <a:spcPts val="1083"/>
              </a:spcAft>
              <a:buFont typeface="Verdana" panose="020B0604030504040204" pitchFamily="34" charset="0"/>
              <a:buChar char="−"/>
              <a:defRPr kumimoji="1" sz="1300">
                <a:latin typeface="+mn-lt"/>
                <a:cs typeface="+mn-cs"/>
              </a:defRPr>
            </a:lvl7pPr>
            <a:lvl8pPr marL="577179" indent="-191093" defTabSz="990564">
              <a:spcBef>
                <a:spcPts val="0"/>
              </a:spcBef>
              <a:spcAft>
                <a:spcPts val="1083"/>
              </a:spcAft>
              <a:buFont typeface="Verdana" panose="020B0604030504040204" pitchFamily="34" charset="0"/>
              <a:buChar char="−"/>
              <a:defRPr kumimoji="1" sz="1300" baseline="0">
                <a:latin typeface="+mn-lt"/>
                <a:cs typeface="+mn-cs"/>
              </a:defRPr>
            </a:lvl8pPr>
            <a:lvl9pPr marL="577179" indent="-191093" defTabSz="990564">
              <a:spcBef>
                <a:spcPts val="0"/>
              </a:spcBef>
              <a:spcAft>
                <a:spcPts val="1083"/>
              </a:spcAft>
              <a:buFont typeface="Verdana" panose="020B0604030504040204" pitchFamily="34" charset="0"/>
              <a:buChar char="−"/>
              <a:defRPr kumimoji="1" sz="1300" baseline="0">
                <a:latin typeface="+mn-lt"/>
                <a:cs typeface="+mn-cs"/>
              </a:defRPr>
            </a:lvl9pPr>
          </a:lstStyle>
          <a:p>
            <a:r>
              <a:rPr lang="ja-JP" altLang="en-US" b="0" i="0" dirty="0">
                <a:solidFill>
                  <a:schemeClr val="tx1"/>
                </a:solidFill>
                <a:latin typeface="Meiryo UI" panose="020B0604030504040204" pitchFamily="50" charset="-128"/>
                <a:ea typeface="Meiryo UI" panose="020B0604030504040204" pitchFamily="50" charset="-128"/>
              </a:rPr>
              <a:t>実証実験等に関与する</a:t>
            </a:r>
            <a:r>
              <a:rPr lang="ja-JP" altLang="en-US" b="0" i="0" dirty="0" smtClean="0">
                <a:solidFill>
                  <a:schemeClr val="tx1"/>
                </a:solidFill>
                <a:latin typeface="Meiryo UI" panose="020B0604030504040204" pitchFamily="50" charset="-128"/>
                <a:ea typeface="Meiryo UI" panose="020B0604030504040204" pitchFamily="50" charset="-128"/>
              </a:rPr>
              <a:t>「内部・外部</a:t>
            </a:r>
            <a:r>
              <a:rPr lang="ja-JP" altLang="en-US" b="0" i="0" dirty="0">
                <a:solidFill>
                  <a:schemeClr val="tx1"/>
                </a:solidFill>
                <a:latin typeface="Meiryo UI" panose="020B0604030504040204" pitchFamily="50" charset="-128"/>
                <a:ea typeface="Meiryo UI" panose="020B0604030504040204" pitchFamily="50" charset="-128"/>
              </a:rPr>
              <a:t>（委託先など）も含めた各プレイヤー」と「役割」、「得意とする技術等」を記載ください。</a:t>
            </a:r>
          </a:p>
          <a:p>
            <a:r>
              <a:rPr lang="ja-JP" altLang="en-US" b="0" i="0" dirty="0">
                <a:solidFill>
                  <a:schemeClr val="tx1"/>
                </a:solidFill>
                <a:latin typeface="Meiryo UI" panose="020B0604030504040204" pitchFamily="50" charset="-128"/>
                <a:ea typeface="Meiryo UI" panose="020B0604030504040204" pitchFamily="50" charset="-128"/>
              </a:rPr>
              <a:t>なお、外部の場合は「なぜその事業者を選んだかの理由（選定理由）」も併せて</a:t>
            </a:r>
            <a:r>
              <a:rPr lang="ja-JP" altLang="en-US" b="0" i="0" dirty="0" smtClean="0">
                <a:solidFill>
                  <a:schemeClr val="tx1"/>
                </a:solidFill>
                <a:latin typeface="Meiryo UI" panose="020B0604030504040204" pitchFamily="50" charset="-128"/>
                <a:ea typeface="Meiryo UI" panose="020B0604030504040204" pitchFamily="50" charset="-128"/>
              </a:rPr>
              <a:t>記載してください。</a:t>
            </a:r>
            <a:endParaRPr lang="ja-JP" altLang="en-US" b="0" i="0" dirty="0">
              <a:solidFill>
                <a:schemeClr val="tx1"/>
              </a:solidFill>
              <a:latin typeface="Meiryo UI" panose="020B0604030504040204" pitchFamily="50" charset="-128"/>
              <a:ea typeface="Meiryo UI" panose="020B0604030504040204" pitchFamily="50" charset="-128"/>
            </a:endParaRPr>
          </a:p>
        </p:txBody>
      </p:sp>
      <p:sp>
        <p:nvSpPr>
          <p:cNvPr id="14" name="フッター プレースホルダー 4">
            <a:extLst>
              <a:ext uri="{FF2B5EF4-FFF2-40B4-BE49-F238E27FC236}">
                <a16:creationId xmlns:a16="http://schemas.microsoft.com/office/drawing/2014/main" id="{EEC51722-8D55-4616-A643-DBA61F1B51B2}"/>
              </a:ext>
            </a:extLst>
          </p:cNvPr>
          <p:cNvSpPr txBox="1">
            <a:spLocks/>
          </p:cNvSpPr>
          <p:nvPr/>
        </p:nvSpPr>
        <p:spPr bwMode="gray">
          <a:xfrm>
            <a:off x="4395400" y="1257132"/>
            <a:ext cx="2682178" cy="288000"/>
          </a:xfrm>
          <a:prstGeom prst="rect">
            <a:avLst/>
          </a:prstGeom>
          <a:noFill/>
          <a:ln w="6350">
            <a:noFill/>
            <a:miter lim="800000"/>
            <a:headEnd/>
            <a:tailEnd/>
          </a:ln>
        </p:spPr>
        <p:txBody>
          <a:bodyPr rot="0" spcFirstLastPara="0" vertOverflow="overflow" horzOverflow="overflow" vert="horz" wrap="square" lIns="36000" tIns="36000" rIns="36000" bIns="36000" numCol="1" spcCol="0" rtlCol="0" fromWordArt="0" anchor="b"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0"/>
            </a:lvl1pPr>
          </a:lstStyle>
          <a:p>
            <a:r>
              <a:rPr lang="ja-JP" altLang="en-US" dirty="0">
                <a:latin typeface="Meiryo UI" panose="020B0604030504040204" pitchFamily="50" charset="-128"/>
                <a:ea typeface="Meiryo UI" panose="020B0604030504040204" pitchFamily="50" charset="-128"/>
              </a:rPr>
              <a:t>得意とする技術・能力、経験など</a:t>
            </a:r>
          </a:p>
        </p:txBody>
      </p:sp>
      <p:cxnSp>
        <p:nvCxnSpPr>
          <p:cNvPr id="15" name="直線コネクタ 14">
            <a:extLst>
              <a:ext uri="{FF2B5EF4-FFF2-40B4-BE49-F238E27FC236}">
                <a16:creationId xmlns:a16="http://schemas.microsoft.com/office/drawing/2014/main" id="{7B6C05AF-A731-4C76-83CB-C8749F21E3F7}"/>
              </a:ext>
            </a:extLst>
          </p:cNvPr>
          <p:cNvCxnSpPr/>
          <p:nvPr/>
        </p:nvCxnSpPr>
        <p:spPr>
          <a:xfrm>
            <a:off x="4395400" y="1545132"/>
            <a:ext cx="2682178" cy="0"/>
          </a:xfrm>
          <a:prstGeom prst="line">
            <a:avLst/>
          </a:prstGeom>
          <a:ln w="19050">
            <a:solidFill>
              <a:schemeClr val="accent5"/>
            </a:solidFill>
          </a:ln>
        </p:spPr>
        <p:style>
          <a:lnRef idx="1">
            <a:schemeClr val="accent1"/>
          </a:lnRef>
          <a:fillRef idx="0">
            <a:schemeClr val="accent1"/>
          </a:fillRef>
          <a:effectRef idx="0">
            <a:schemeClr val="accent1"/>
          </a:effectRef>
          <a:fontRef idx="minor">
            <a:schemeClr val="tx1"/>
          </a:fontRef>
        </p:style>
      </p:cxnSp>
      <p:sp>
        <p:nvSpPr>
          <p:cNvPr id="16" name="フッター プレースホルダー 4">
            <a:extLst>
              <a:ext uri="{FF2B5EF4-FFF2-40B4-BE49-F238E27FC236}">
                <a16:creationId xmlns:a16="http://schemas.microsoft.com/office/drawing/2014/main" id="{8E7EF491-8F1B-42F3-98B5-C82DA98DD5A2}"/>
              </a:ext>
            </a:extLst>
          </p:cNvPr>
          <p:cNvSpPr txBox="1">
            <a:spLocks/>
          </p:cNvSpPr>
          <p:nvPr/>
        </p:nvSpPr>
        <p:spPr bwMode="gray">
          <a:xfrm>
            <a:off x="2057935" y="1257132"/>
            <a:ext cx="2682178" cy="288000"/>
          </a:xfrm>
          <a:prstGeom prst="rect">
            <a:avLst/>
          </a:prstGeom>
          <a:noFill/>
          <a:ln w="6350">
            <a:noFill/>
            <a:miter lim="800000"/>
            <a:headEnd/>
            <a:tailEnd/>
          </a:ln>
        </p:spPr>
        <p:txBody>
          <a:bodyPr rot="0" spcFirstLastPara="0" vertOverflow="overflow" horzOverflow="overflow" vert="horz" wrap="square" lIns="36000" tIns="36000" rIns="36000" bIns="36000" numCol="1" spcCol="0" rtlCol="0" fromWordArt="0" anchor="b"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0"/>
            </a:lvl1pPr>
          </a:lstStyle>
          <a:p>
            <a:r>
              <a:rPr lang="ja-JP" altLang="en-US" dirty="0">
                <a:latin typeface="Meiryo UI" panose="020B0604030504040204" pitchFamily="50" charset="-128"/>
                <a:ea typeface="Meiryo UI" panose="020B0604030504040204" pitchFamily="50" charset="-128"/>
              </a:rPr>
              <a:t>想定される役割</a:t>
            </a:r>
          </a:p>
        </p:txBody>
      </p:sp>
      <p:cxnSp>
        <p:nvCxnSpPr>
          <p:cNvPr id="19" name="直線コネクタ 18">
            <a:extLst>
              <a:ext uri="{FF2B5EF4-FFF2-40B4-BE49-F238E27FC236}">
                <a16:creationId xmlns:a16="http://schemas.microsoft.com/office/drawing/2014/main" id="{B3B577F0-87ED-4F01-B5EB-11F3F3519041}"/>
              </a:ext>
            </a:extLst>
          </p:cNvPr>
          <p:cNvCxnSpPr/>
          <p:nvPr/>
        </p:nvCxnSpPr>
        <p:spPr>
          <a:xfrm>
            <a:off x="1887400" y="1545132"/>
            <a:ext cx="2682178" cy="0"/>
          </a:xfrm>
          <a:prstGeom prst="line">
            <a:avLst/>
          </a:prstGeom>
          <a:ln w="1905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21" name="直線コネクタ 20">
            <a:extLst>
              <a:ext uri="{FF2B5EF4-FFF2-40B4-BE49-F238E27FC236}">
                <a16:creationId xmlns:a16="http://schemas.microsoft.com/office/drawing/2014/main" id="{13A4928A-A329-431F-9083-04050388DF34}"/>
              </a:ext>
            </a:extLst>
          </p:cNvPr>
          <p:cNvCxnSpPr/>
          <p:nvPr/>
        </p:nvCxnSpPr>
        <p:spPr>
          <a:xfrm>
            <a:off x="6903400" y="1545132"/>
            <a:ext cx="2682178" cy="0"/>
          </a:xfrm>
          <a:prstGeom prst="line">
            <a:avLst/>
          </a:prstGeom>
          <a:ln w="19050">
            <a:solidFill>
              <a:schemeClr val="accent5"/>
            </a:solidFill>
          </a:ln>
        </p:spPr>
        <p:style>
          <a:lnRef idx="1">
            <a:schemeClr val="accent1"/>
          </a:lnRef>
          <a:fillRef idx="0">
            <a:schemeClr val="accent1"/>
          </a:fillRef>
          <a:effectRef idx="0">
            <a:schemeClr val="accent1"/>
          </a:effectRef>
          <a:fontRef idx="minor">
            <a:schemeClr val="tx1"/>
          </a:fontRef>
        </p:style>
      </p:cxnSp>
      <p:sp>
        <p:nvSpPr>
          <p:cNvPr id="23" name="フッター プレースホルダー 4">
            <a:extLst>
              <a:ext uri="{FF2B5EF4-FFF2-40B4-BE49-F238E27FC236}">
                <a16:creationId xmlns:a16="http://schemas.microsoft.com/office/drawing/2014/main" id="{E012B4CB-7A40-40F5-BB9F-CCE99A2F8B97}"/>
              </a:ext>
            </a:extLst>
          </p:cNvPr>
          <p:cNvSpPr txBox="1">
            <a:spLocks/>
          </p:cNvSpPr>
          <p:nvPr/>
        </p:nvSpPr>
        <p:spPr bwMode="gray">
          <a:xfrm>
            <a:off x="279399" y="1257132"/>
            <a:ext cx="1696083" cy="288000"/>
          </a:xfrm>
          <a:prstGeom prst="rect">
            <a:avLst/>
          </a:prstGeom>
          <a:noFill/>
          <a:ln w="6350">
            <a:noFill/>
            <a:miter lim="800000"/>
            <a:headEnd/>
            <a:tailEnd/>
          </a:ln>
        </p:spPr>
        <p:txBody>
          <a:bodyPr rot="0" spcFirstLastPara="0" vertOverflow="overflow" horzOverflow="overflow" vert="horz" wrap="square" lIns="36000" tIns="36000" rIns="36000" bIns="36000" numCol="1" spcCol="0" rtlCol="0" fromWordArt="0" anchor="b"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solidFill>
                  <a:schemeClr val="bg1"/>
                </a:solidFill>
              </a:defRPr>
            </a:lvl1pPr>
          </a:lstStyle>
          <a:p>
            <a:r>
              <a:rPr lang="ja-JP" altLang="en-US" b="0" dirty="0">
                <a:solidFill>
                  <a:schemeClr val="tx1"/>
                </a:solidFill>
                <a:latin typeface="Meiryo UI" panose="020B0604030504040204" pitchFamily="50" charset="-128"/>
                <a:ea typeface="Meiryo UI" panose="020B0604030504040204" pitchFamily="50" charset="-128"/>
              </a:rPr>
              <a:t>プレイヤー</a:t>
            </a:r>
            <a:endParaRPr lang="ja-JP" altLang="en-US" b="0" baseline="30000" dirty="0">
              <a:solidFill>
                <a:schemeClr val="tx1"/>
              </a:solidFill>
              <a:latin typeface="Meiryo UI" panose="020B0604030504040204" pitchFamily="50" charset="-128"/>
              <a:ea typeface="Meiryo UI" panose="020B0604030504040204" pitchFamily="50" charset="-128"/>
            </a:endParaRPr>
          </a:p>
        </p:txBody>
      </p:sp>
      <p:cxnSp>
        <p:nvCxnSpPr>
          <p:cNvPr id="24" name="直線コネクタ 23">
            <a:extLst>
              <a:ext uri="{FF2B5EF4-FFF2-40B4-BE49-F238E27FC236}">
                <a16:creationId xmlns:a16="http://schemas.microsoft.com/office/drawing/2014/main" id="{3A4C1028-335E-4123-B48C-BAF8C9F1D01A}"/>
              </a:ext>
            </a:extLst>
          </p:cNvPr>
          <p:cNvCxnSpPr/>
          <p:nvPr/>
        </p:nvCxnSpPr>
        <p:spPr>
          <a:xfrm>
            <a:off x="279400" y="1545132"/>
            <a:ext cx="1696083" cy="0"/>
          </a:xfrm>
          <a:prstGeom prst="line">
            <a:avLst/>
          </a:prstGeom>
          <a:ln w="1905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25" name="直線コネクタ 24">
            <a:extLst>
              <a:ext uri="{FF2B5EF4-FFF2-40B4-BE49-F238E27FC236}">
                <a16:creationId xmlns:a16="http://schemas.microsoft.com/office/drawing/2014/main" id="{3BBB02C2-540D-49A0-A256-F38A61A492F6}"/>
              </a:ext>
            </a:extLst>
          </p:cNvPr>
          <p:cNvCxnSpPr/>
          <p:nvPr/>
        </p:nvCxnSpPr>
        <p:spPr>
          <a:xfrm>
            <a:off x="279400" y="2448014"/>
            <a:ext cx="9360000" cy="0"/>
          </a:xfrm>
          <a:prstGeom prst="line">
            <a:avLst/>
          </a:prstGeom>
          <a:ln w="6350">
            <a:solidFill>
              <a:srgbClr val="BBBCBC"/>
            </a:solidFill>
            <a:prstDash val="dash"/>
          </a:ln>
        </p:spPr>
        <p:style>
          <a:lnRef idx="1">
            <a:schemeClr val="accent1"/>
          </a:lnRef>
          <a:fillRef idx="0">
            <a:schemeClr val="accent1"/>
          </a:fillRef>
          <a:effectRef idx="0">
            <a:schemeClr val="accent1"/>
          </a:effectRef>
          <a:fontRef idx="minor">
            <a:schemeClr val="tx1"/>
          </a:fontRef>
        </p:style>
      </p:cxnSp>
      <p:cxnSp>
        <p:nvCxnSpPr>
          <p:cNvPr id="26" name="直線コネクタ 25">
            <a:extLst>
              <a:ext uri="{FF2B5EF4-FFF2-40B4-BE49-F238E27FC236}">
                <a16:creationId xmlns:a16="http://schemas.microsoft.com/office/drawing/2014/main" id="{E587FB51-B365-4EBD-961D-C1FA7F72C91E}"/>
              </a:ext>
            </a:extLst>
          </p:cNvPr>
          <p:cNvCxnSpPr/>
          <p:nvPr/>
        </p:nvCxnSpPr>
        <p:spPr>
          <a:xfrm>
            <a:off x="279400" y="3328723"/>
            <a:ext cx="9360000" cy="0"/>
          </a:xfrm>
          <a:prstGeom prst="line">
            <a:avLst/>
          </a:prstGeom>
          <a:ln w="6350">
            <a:solidFill>
              <a:srgbClr val="BBBCBC"/>
            </a:solidFill>
            <a:prstDash val="dash"/>
          </a:ln>
        </p:spPr>
        <p:style>
          <a:lnRef idx="1">
            <a:schemeClr val="accent1"/>
          </a:lnRef>
          <a:fillRef idx="0">
            <a:schemeClr val="accent1"/>
          </a:fillRef>
          <a:effectRef idx="0">
            <a:schemeClr val="accent1"/>
          </a:effectRef>
          <a:fontRef idx="minor">
            <a:schemeClr val="tx1"/>
          </a:fontRef>
        </p:style>
      </p:cxnSp>
      <p:sp>
        <p:nvSpPr>
          <p:cNvPr id="27" name="テキスト ボックス 26">
            <a:extLst>
              <a:ext uri="{FF2B5EF4-FFF2-40B4-BE49-F238E27FC236}">
                <a16:creationId xmlns:a16="http://schemas.microsoft.com/office/drawing/2014/main" id="{27F5DE38-3FD2-4AB2-BCB3-67EF7F718EB4}"/>
              </a:ext>
            </a:extLst>
          </p:cNvPr>
          <p:cNvSpPr txBox="1"/>
          <p:nvPr/>
        </p:nvSpPr>
        <p:spPr>
          <a:xfrm>
            <a:off x="4569578" y="1562608"/>
            <a:ext cx="2508000" cy="816473"/>
          </a:xfrm>
          <a:prstGeom prst="rect">
            <a:avLst/>
          </a:prstGeom>
          <a:noFill/>
          <a:ln w="6350">
            <a:noFill/>
            <a:miter lim="800000"/>
            <a:headEnd/>
            <a:tailEnd/>
          </a:ln>
        </p:spPr>
        <p:txBody>
          <a:bodyPr lIns="72000" tIns="72000" rIns="72000" bIns="72000" rtlCol="0" anchor="t"/>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88900"/>
            <a:endParaRPr lang="ja-JP" altLang="en-US" dirty="0">
              <a:latin typeface="Meiryo UI" panose="020B0604030504040204" pitchFamily="50" charset="-128"/>
              <a:ea typeface="Meiryo UI" panose="020B0604030504040204" pitchFamily="50" charset="-128"/>
            </a:endParaRPr>
          </a:p>
        </p:txBody>
      </p:sp>
      <p:sp>
        <p:nvSpPr>
          <p:cNvPr id="28" name="テキスト ボックス 27">
            <a:extLst>
              <a:ext uri="{FF2B5EF4-FFF2-40B4-BE49-F238E27FC236}">
                <a16:creationId xmlns:a16="http://schemas.microsoft.com/office/drawing/2014/main" id="{060E0D08-1C00-472E-818B-38437DBB0FD2}"/>
              </a:ext>
            </a:extLst>
          </p:cNvPr>
          <p:cNvSpPr txBox="1"/>
          <p:nvPr/>
        </p:nvSpPr>
        <p:spPr>
          <a:xfrm>
            <a:off x="2457578" y="1599423"/>
            <a:ext cx="2112000" cy="816473"/>
          </a:xfrm>
          <a:prstGeom prst="rect">
            <a:avLst/>
          </a:prstGeom>
          <a:noFill/>
          <a:ln w="6350">
            <a:noFill/>
            <a:miter lim="800000"/>
            <a:headEnd/>
            <a:tailEnd/>
          </a:ln>
        </p:spPr>
        <p:txBody>
          <a:bodyPr lIns="72000" tIns="72000" rIns="72000" bIns="72000" rtlCol="0" anchor="t"/>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88900"/>
            <a:endParaRPr lang="ja-JP" altLang="en-US" dirty="0">
              <a:latin typeface="Meiryo UI" panose="020B0604030504040204" pitchFamily="50" charset="-128"/>
              <a:ea typeface="Meiryo UI" panose="020B0604030504040204" pitchFamily="50" charset="-128"/>
            </a:endParaRPr>
          </a:p>
        </p:txBody>
      </p:sp>
      <p:sp>
        <p:nvSpPr>
          <p:cNvPr id="29" name="テキスト ボックス 28">
            <a:extLst>
              <a:ext uri="{FF2B5EF4-FFF2-40B4-BE49-F238E27FC236}">
                <a16:creationId xmlns:a16="http://schemas.microsoft.com/office/drawing/2014/main" id="{325E3F76-70F6-4834-A749-C009DFB12C6F}"/>
              </a:ext>
            </a:extLst>
          </p:cNvPr>
          <p:cNvSpPr txBox="1"/>
          <p:nvPr/>
        </p:nvSpPr>
        <p:spPr>
          <a:xfrm>
            <a:off x="7213600" y="1599423"/>
            <a:ext cx="2371978" cy="816473"/>
          </a:xfrm>
          <a:prstGeom prst="rect">
            <a:avLst/>
          </a:prstGeom>
          <a:noFill/>
          <a:ln w="6350">
            <a:noFill/>
            <a:miter lim="800000"/>
            <a:headEnd/>
            <a:tailEnd/>
          </a:ln>
        </p:spPr>
        <p:txBody>
          <a:bodyPr lIns="72000" tIns="72000" rIns="72000" bIns="72000" rtlCol="0" anchor="t"/>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88900"/>
            <a:endParaRPr lang="ja-JP" altLang="en-US" dirty="0">
              <a:latin typeface="Meiryo UI" panose="020B0604030504040204" pitchFamily="50" charset="-128"/>
              <a:ea typeface="Meiryo UI" panose="020B0604030504040204" pitchFamily="50" charset="-128"/>
            </a:endParaRPr>
          </a:p>
        </p:txBody>
      </p:sp>
      <p:sp>
        <p:nvSpPr>
          <p:cNvPr id="30" name="テキスト ボックス 29">
            <a:extLst>
              <a:ext uri="{FF2B5EF4-FFF2-40B4-BE49-F238E27FC236}">
                <a16:creationId xmlns:a16="http://schemas.microsoft.com/office/drawing/2014/main" id="{FC19ADFB-5050-4E24-9ED9-045931CD3581}"/>
              </a:ext>
            </a:extLst>
          </p:cNvPr>
          <p:cNvSpPr txBox="1"/>
          <p:nvPr/>
        </p:nvSpPr>
        <p:spPr>
          <a:xfrm>
            <a:off x="270647" y="1599423"/>
            <a:ext cx="2015352" cy="816473"/>
          </a:xfrm>
          <a:prstGeom prst="rect">
            <a:avLst/>
          </a:prstGeom>
          <a:solidFill>
            <a:schemeClr val="accent5"/>
          </a:solidFill>
          <a:ln w="6350">
            <a:solidFill>
              <a:srgbClr val="DDEFE8"/>
            </a:solidFill>
            <a:miter lim="800000"/>
            <a:headEnd/>
            <a:tailEnd/>
          </a:ln>
        </p:spPr>
        <p:txBody>
          <a:bodyPr lIns="72000" tIns="72000" rIns="72000" bIns="72000" rtlCol="0" anchor="ctr"/>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0" lvl="0" indent="0" algn="ctr" defTabSz="914400" eaLnBrk="1" hangingPunct="1">
              <a:lnSpc>
                <a:spcPct val="100000"/>
              </a:lnSpc>
              <a:spcBef>
                <a:spcPct val="0"/>
              </a:spcBef>
              <a:buNone/>
            </a:pPr>
            <a:r>
              <a:rPr kumimoji="0" lang="ja-JP" altLang="en-US" dirty="0" smtClean="0">
                <a:solidFill>
                  <a:schemeClr val="bg1"/>
                </a:solidFill>
                <a:latin typeface="Meiryo UI" panose="020B0604030504040204" pitchFamily="50" charset="-128"/>
                <a:ea typeface="Meiryo UI" panose="020B0604030504040204" pitchFamily="50" charset="-128"/>
              </a:rPr>
              <a:t>社</a:t>
            </a:r>
            <a:r>
              <a:rPr kumimoji="0" lang="en-US" altLang="ja-JP" dirty="0">
                <a:solidFill>
                  <a:schemeClr val="bg1"/>
                </a:solidFill>
                <a:latin typeface="Meiryo UI" panose="020B0604030504040204" pitchFamily="50" charset="-128"/>
                <a:ea typeface="Meiryo UI" panose="020B0604030504040204" pitchFamily="50" charset="-128"/>
              </a:rPr>
              <a:t/>
            </a:r>
            <a:br>
              <a:rPr kumimoji="0" lang="en-US" altLang="ja-JP" dirty="0">
                <a:solidFill>
                  <a:schemeClr val="bg1"/>
                </a:solidFill>
                <a:latin typeface="Meiryo UI" panose="020B0604030504040204" pitchFamily="50" charset="-128"/>
                <a:ea typeface="Meiryo UI" panose="020B0604030504040204" pitchFamily="50" charset="-128"/>
              </a:rPr>
            </a:br>
            <a:r>
              <a:rPr kumimoji="0" lang="ja-JP" altLang="en-US" dirty="0">
                <a:solidFill>
                  <a:schemeClr val="bg1"/>
                </a:solidFill>
                <a:latin typeface="Meiryo UI" panose="020B0604030504040204" pitchFamily="50" charset="-128"/>
                <a:ea typeface="Meiryo UI" panose="020B0604030504040204" pitchFamily="50" charset="-128"/>
              </a:rPr>
              <a:t>（氏名</a:t>
            </a:r>
            <a:r>
              <a:rPr kumimoji="0" lang="en-US" altLang="ja-JP" dirty="0">
                <a:solidFill>
                  <a:schemeClr val="bg1"/>
                </a:solidFill>
                <a:latin typeface="Meiryo UI" panose="020B0604030504040204" pitchFamily="50" charset="-128"/>
                <a:ea typeface="Meiryo UI" panose="020B0604030504040204" pitchFamily="50" charset="-128"/>
              </a:rPr>
              <a:t>/</a:t>
            </a:r>
            <a:r>
              <a:rPr kumimoji="0" lang="en-US" altLang="ja-JP" dirty="0" err="1">
                <a:solidFill>
                  <a:schemeClr val="bg1"/>
                </a:solidFill>
                <a:latin typeface="Meiryo UI" panose="020B0604030504040204" pitchFamily="50" charset="-128"/>
                <a:ea typeface="Meiryo UI" panose="020B0604030504040204" pitchFamily="50" charset="-128"/>
              </a:rPr>
              <a:t>役職</a:t>
            </a:r>
            <a:r>
              <a:rPr kumimoji="0" lang="ja-JP" altLang="en-US" dirty="0">
                <a:solidFill>
                  <a:schemeClr val="bg1"/>
                </a:solidFill>
                <a:latin typeface="Meiryo UI" panose="020B0604030504040204" pitchFamily="50" charset="-128"/>
                <a:ea typeface="Meiryo UI" panose="020B0604030504040204" pitchFamily="50" charset="-128"/>
              </a:rPr>
              <a:t>）</a:t>
            </a:r>
            <a:endParaRPr kumimoji="0" lang="en-US" altLang="ja-JP" dirty="0">
              <a:solidFill>
                <a:schemeClr val="bg1"/>
              </a:solidFill>
              <a:latin typeface="Meiryo UI" panose="020B0604030504040204" pitchFamily="50" charset="-128"/>
              <a:ea typeface="Meiryo UI" panose="020B0604030504040204" pitchFamily="50" charset="-128"/>
            </a:endParaRPr>
          </a:p>
          <a:p>
            <a:pPr marL="0" lvl="0" indent="0" algn="ctr" defTabSz="914400" eaLnBrk="1" hangingPunct="1">
              <a:lnSpc>
                <a:spcPct val="100000"/>
              </a:lnSpc>
              <a:spcBef>
                <a:spcPct val="0"/>
              </a:spcBef>
              <a:buNone/>
            </a:pPr>
            <a:r>
              <a:rPr kumimoji="0" lang="en-US" altLang="ja-JP" dirty="0" err="1">
                <a:solidFill>
                  <a:schemeClr val="bg1"/>
                </a:solidFill>
                <a:latin typeface="Meiryo UI" panose="020B0604030504040204" pitchFamily="50" charset="-128"/>
                <a:ea typeface="Meiryo UI" panose="020B0604030504040204" pitchFamily="50" charset="-128"/>
              </a:rPr>
              <a:t>HPのURL</a:t>
            </a:r>
            <a:endParaRPr kumimoji="0" lang="ja-JP" altLang="en-US" dirty="0">
              <a:solidFill>
                <a:schemeClr val="bg1"/>
              </a:solidFill>
              <a:latin typeface="Meiryo UI" panose="020B0604030504040204" pitchFamily="50" charset="-128"/>
              <a:ea typeface="Meiryo UI" panose="020B0604030504040204" pitchFamily="50" charset="-128"/>
            </a:endParaRPr>
          </a:p>
        </p:txBody>
      </p:sp>
      <p:sp>
        <p:nvSpPr>
          <p:cNvPr id="31" name="テキスト ボックス 30">
            <a:extLst>
              <a:ext uri="{FF2B5EF4-FFF2-40B4-BE49-F238E27FC236}">
                <a16:creationId xmlns:a16="http://schemas.microsoft.com/office/drawing/2014/main" id="{9A9B9C66-ABC6-40D6-82ED-81D3D8335D31}"/>
              </a:ext>
            </a:extLst>
          </p:cNvPr>
          <p:cNvSpPr txBox="1"/>
          <p:nvPr/>
        </p:nvSpPr>
        <p:spPr>
          <a:xfrm>
            <a:off x="4569578" y="2480132"/>
            <a:ext cx="2508000" cy="816473"/>
          </a:xfrm>
          <a:prstGeom prst="rect">
            <a:avLst/>
          </a:prstGeom>
          <a:noFill/>
          <a:ln w="6350">
            <a:noFill/>
            <a:miter lim="800000"/>
            <a:headEnd/>
            <a:tailEnd/>
          </a:ln>
        </p:spPr>
        <p:txBody>
          <a:bodyPr lIns="72000" tIns="72000" rIns="72000" bIns="72000" rtlCol="0" anchor="t"/>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88900"/>
            <a:endParaRPr lang="ja-JP" altLang="en-US" dirty="0">
              <a:latin typeface="Meiryo UI" panose="020B0604030504040204" pitchFamily="50" charset="-128"/>
              <a:ea typeface="Meiryo UI" panose="020B0604030504040204" pitchFamily="50" charset="-128"/>
            </a:endParaRPr>
          </a:p>
        </p:txBody>
      </p:sp>
      <p:sp>
        <p:nvSpPr>
          <p:cNvPr id="32" name="テキスト ボックス 31">
            <a:extLst>
              <a:ext uri="{FF2B5EF4-FFF2-40B4-BE49-F238E27FC236}">
                <a16:creationId xmlns:a16="http://schemas.microsoft.com/office/drawing/2014/main" id="{BB1D2E31-65D0-4FFB-ACA3-0C7BFBE6E671}"/>
              </a:ext>
            </a:extLst>
          </p:cNvPr>
          <p:cNvSpPr txBox="1"/>
          <p:nvPr/>
        </p:nvSpPr>
        <p:spPr>
          <a:xfrm>
            <a:off x="2457578" y="2480132"/>
            <a:ext cx="2112000" cy="816473"/>
          </a:xfrm>
          <a:prstGeom prst="rect">
            <a:avLst/>
          </a:prstGeom>
          <a:noFill/>
          <a:ln w="6350">
            <a:noFill/>
            <a:miter lim="800000"/>
            <a:headEnd/>
            <a:tailEnd/>
          </a:ln>
        </p:spPr>
        <p:txBody>
          <a:bodyPr lIns="72000" tIns="72000" rIns="72000" bIns="72000" rtlCol="0" anchor="t"/>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0" indent="0">
              <a:buNone/>
            </a:pPr>
            <a:endParaRPr lang="ja-JP" altLang="en-US" dirty="0">
              <a:latin typeface="Meiryo UI" panose="020B0604030504040204" pitchFamily="50" charset="-128"/>
              <a:ea typeface="Meiryo UI" panose="020B0604030504040204" pitchFamily="50" charset="-128"/>
            </a:endParaRPr>
          </a:p>
        </p:txBody>
      </p:sp>
      <p:sp>
        <p:nvSpPr>
          <p:cNvPr id="33" name="テキスト ボックス 32">
            <a:extLst>
              <a:ext uri="{FF2B5EF4-FFF2-40B4-BE49-F238E27FC236}">
                <a16:creationId xmlns:a16="http://schemas.microsoft.com/office/drawing/2014/main" id="{9D91362B-8597-4335-9B3A-C0801734D432}"/>
              </a:ext>
            </a:extLst>
          </p:cNvPr>
          <p:cNvSpPr txBox="1"/>
          <p:nvPr/>
        </p:nvSpPr>
        <p:spPr>
          <a:xfrm>
            <a:off x="7213600" y="2480132"/>
            <a:ext cx="2371978" cy="816473"/>
          </a:xfrm>
          <a:prstGeom prst="rect">
            <a:avLst/>
          </a:prstGeom>
          <a:noFill/>
          <a:ln w="6350">
            <a:noFill/>
            <a:miter lim="800000"/>
            <a:headEnd/>
            <a:tailEnd/>
          </a:ln>
        </p:spPr>
        <p:txBody>
          <a:bodyPr lIns="72000" tIns="72000" rIns="72000" bIns="72000" rtlCol="0" anchor="t"/>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88900"/>
            <a:endParaRPr lang="ja-JP" altLang="en-US" dirty="0">
              <a:latin typeface="Meiryo UI" panose="020B0604030504040204" pitchFamily="50" charset="-128"/>
              <a:ea typeface="Meiryo UI" panose="020B0604030504040204" pitchFamily="50" charset="-128"/>
            </a:endParaRPr>
          </a:p>
        </p:txBody>
      </p:sp>
      <p:sp>
        <p:nvSpPr>
          <p:cNvPr id="34" name="テキスト ボックス 33">
            <a:extLst>
              <a:ext uri="{FF2B5EF4-FFF2-40B4-BE49-F238E27FC236}">
                <a16:creationId xmlns:a16="http://schemas.microsoft.com/office/drawing/2014/main" id="{2358BD4F-9F1C-4D25-A14D-7519EEA1AC50}"/>
              </a:ext>
            </a:extLst>
          </p:cNvPr>
          <p:cNvSpPr txBox="1"/>
          <p:nvPr/>
        </p:nvSpPr>
        <p:spPr>
          <a:xfrm>
            <a:off x="270647" y="2480132"/>
            <a:ext cx="2015352" cy="816473"/>
          </a:xfrm>
          <a:prstGeom prst="rect">
            <a:avLst/>
          </a:prstGeom>
          <a:solidFill>
            <a:schemeClr val="accent5"/>
          </a:solidFill>
          <a:ln w="6350">
            <a:solidFill>
              <a:srgbClr val="DDEFE8"/>
            </a:solidFill>
            <a:miter lim="800000"/>
            <a:headEnd/>
            <a:tailEnd/>
          </a:ln>
        </p:spPr>
        <p:txBody>
          <a:bodyPr lIns="72000" tIns="72000" rIns="72000" bIns="72000" rtlCol="0" anchor="ctr"/>
          <a:lstStyle>
            <a:defPPr>
              <a:defRPr lang="en-US"/>
            </a:defPPr>
            <a:lvl1pPr marL="0" lvl="0" indent="0" algn="ctr" defTabSz="914400" eaLnBrk="1" hangingPunct="1">
              <a:lnSpc>
                <a:spcPct val="100000"/>
              </a:lnSpc>
              <a:buFont typeface="Arial" panose="020B0604020202020204" pitchFamily="34" charset="0"/>
              <a:buNone/>
              <a:defRPr kumimoji="0" sz="1200">
                <a:solidFill>
                  <a:prstClr val="black"/>
                </a:solidFill>
              </a:defRPr>
            </a:lvl1pPr>
          </a:lstStyle>
          <a:p>
            <a:pPr marL="0" lvl="0" indent="0" algn="ctr" defTabSz="914400" eaLnBrk="1" hangingPunct="1">
              <a:lnSpc>
                <a:spcPct val="100000"/>
              </a:lnSpc>
              <a:spcBef>
                <a:spcPct val="0"/>
              </a:spcBef>
              <a:buNone/>
            </a:pPr>
            <a:r>
              <a:rPr kumimoji="0" lang="ja-JP" altLang="en-US" dirty="0" smtClean="0">
                <a:solidFill>
                  <a:schemeClr val="bg1"/>
                </a:solidFill>
                <a:latin typeface="Meiryo UI" panose="020B0604030504040204" pitchFamily="50" charset="-128"/>
                <a:ea typeface="Meiryo UI" panose="020B0604030504040204" pitchFamily="50" charset="-128"/>
              </a:rPr>
              <a:t>社</a:t>
            </a:r>
            <a:r>
              <a:rPr kumimoji="0" lang="en-US" altLang="ja-JP" dirty="0">
                <a:solidFill>
                  <a:schemeClr val="bg1"/>
                </a:solidFill>
                <a:latin typeface="Meiryo UI" panose="020B0604030504040204" pitchFamily="50" charset="-128"/>
                <a:ea typeface="Meiryo UI" panose="020B0604030504040204" pitchFamily="50" charset="-128"/>
              </a:rPr>
              <a:t/>
            </a:r>
            <a:br>
              <a:rPr kumimoji="0" lang="en-US" altLang="ja-JP" dirty="0">
                <a:solidFill>
                  <a:schemeClr val="bg1"/>
                </a:solidFill>
                <a:latin typeface="Meiryo UI" panose="020B0604030504040204" pitchFamily="50" charset="-128"/>
                <a:ea typeface="Meiryo UI" panose="020B0604030504040204" pitchFamily="50" charset="-128"/>
              </a:rPr>
            </a:br>
            <a:r>
              <a:rPr kumimoji="0" lang="ja-JP" altLang="en-US" dirty="0">
                <a:solidFill>
                  <a:schemeClr val="bg1"/>
                </a:solidFill>
                <a:latin typeface="Meiryo UI" panose="020B0604030504040204" pitchFamily="50" charset="-128"/>
                <a:ea typeface="Meiryo UI" panose="020B0604030504040204" pitchFamily="50" charset="-128"/>
              </a:rPr>
              <a:t>（氏名</a:t>
            </a:r>
            <a:r>
              <a:rPr kumimoji="0" lang="en-US" altLang="ja-JP" dirty="0">
                <a:solidFill>
                  <a:schemeClr val="bg1"/>
                </a:solidFill>
                <a:latin typeface="Meiryo UI" panose="020B0604030504040204" pitchFamily="50" charset="-128"/>
                <a:ea typeface="Meiryo UI" panose="020B0604030504040204" pitchFamily="50" charset="-128"/>
              </a:rPr>
              <a:t>/</a:t>
            </a:r>
            <a:r>
              <a:rPr kumimoji="0" lang="en-US" altLang="ja-JP" dirty="0" err="1">
                <a:solidFill>
                  <a:schemeClr val="bg1"/>
                </a:solidFill>
                <a:latin typeface="Meiryo UI" panose="020B0604030504040204" pitchFamily="50" charset="-128"/>
                <a:ea typeface="Meiryo UI" panose="020B0604030504040204" pitchFamily="50" charset="-128"/>
              </a:rPr>
              <a:t>役職</a:t>
            </a:r>
            <a:r>
              <a:rPr kumimoji="0" lang="ja-JP" altLang="en-US" dirty="0">
                <a:solidFill>
                  <a:schemeClr val="bg1"/>
                </a:solidFill>
                <a:latin typeface="Meiryo UI" panose="020B0604030504040204" pitchFamily="50" charset="-128"/>
                <a:ea typeface="Meiryo UI" panose="020B0604030504040204" pitchFamily="50" charset="-128"/>
              </a:rPr>
              <a:t>）</a:t>
            </a:r>
            <a:endParaRPr kumimoji="0" lang="en-US" altLang="ja-JP" dirty="0">
              <a:solidFill>
                <a:schemeClr val="bg1"/>
              </a:solidFill>
              <a:latin typeface="Meiryo UI" panose="020B0604030504040204" pitchFamily="50" charset="-128"/>
              <a:ea typeface="Meiryo UI" panose="020B0604030504040204" pitchFamily="50" charset="-128"/>
            </a:endParaRPr>
          </a:p>
          <a:p>
            <a:pPr marL="0" lvl="0" indent="0" algn="ctr" defTabSz="914400" eaLnBrk="1" hangingPunct="1">
              <a:lnSpc>
                <a:spcPct val="100000"/>
              </a:lnSpc>
              <a:spcBef>
                <a:spcPct val="0"/>
              </a:spcBef>
              <a:buNone/>
            </a:pPr>
            <a:r>
              <a:rPr kumimoji="0" lang="en-US" altLang="ja-JP" dirty="0" err="1">
                <a:solidFill>
                  <a:schemeClr val="bg1"/>
                </a:solidFill>
                <a:latin typeface="Meiryo UI" panose="020B0604030504040204" pitchFamily="50" charset="-128"/>
                <a:ea typeface="Meiryo UI" panose="020B0604030504040204" pitchFamily="50" charset="-128"/>
              </a:rPr>
              <a:t>HPのURL</a:t>
            </a:r>
            <a:endParaRPr kumimoji="0" lang="ja-JP" altLang="en-US" dirty="0">
              <a:solidFill>
                <a:schemeClr val="bg1"/>
              </a:solidFill>
              <a:latin typeface="Meiryo UI" panose="020B0604030504040204" pitchFamily="50" charset="-128"/>
              <a:ea typeface="Meiryo UI" panose="020B0604030504040204" pitchFamily="50" charset="-128"/>
            </a:endParaRPr>
          </a:p>
        </p:txBody>
      </p:sp>
      <p:sp>
        <p:nvSpPr>
          <p:cNvPr id="35" name="テキスト ボックス 34">
            <a:extLst>
              <a:ext uri="{FF2B5EF4-FFF2-40B4-BE49-F238E27FC236}">
                <a16:creationId xmlns:a16="http://schemas.microsoft.com/office/drawing/2014/main" id="{0C50E7CA-BE65-4ACA-BFD4-7DCF8A08EDD3}"/>
              </a:ext>
            </a:extLst>
          </p:cNvPr>
          <p:cNvSpPr txBox="1"/>
          <p:nvPr/>
        </p:nvSpPr>
        <p:spPr>
          <a:xfrm>
            <a:off x="4569578" y="3360841"/>
            <a:ext cx="2508000" cy="816473"/>
          </a:xfrm>
          <a:prstGeom prst="rect">
            <a:avLst/>
          </a:prstGeom>
          <a:noFill/>
          <a:ln w="6350">
            <a:noFill/>
            <a:miter lim="800000"/>
            <a:headEnd/>
            <a:tailEnd/>
          </a:ln>
        </p:spPr>
        <p:txBody>
          <a:bodyPr lIns="72000" tIns="72000" rIns="72000" bIns="72000" rtlCol="0" anchor="t"/>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88900"/>
            <a:endParaRPr lang="ja-JP" altLang="en-US" dirty="0">
              <a:latin typeface="Meiryo UI" panose="020B0604030504040204" pitchFamily="50" charset="-128"/>
              <a:ea typeface="Meiryo UI" panose="020B0604030504040204" pitchFamily="50" charset="-128"/>
            </a:endParaRPr>
          </a:p>
        </p:txBody>
      </p:sp>
      <p:sp>
        <p:nvSpPr>
          <p:cNvPr id="36" name="テキスト ボックス 35">
            <a:extLst>
              <a:ext uri="{FF2B5EF4-FFF2-40B4-BE49-F238E27FC236}">
                <a16:creationId xmlns:a16="http://schemas.microsoft.com/office/drawing/2014/main" id="{D58C7E4F-88B0-439E-B49A-252AADEA2212}"/>
              </a:ext>
            </a:extLst>
          </p:cNvPr>
          <p:cNvSpPr txBox="1"/>
          <p:nvPr/>
        </p:nvSpPr>
        <p:spPr>
          <a:xfrm>
            <a:off x="2457578" y="3360841"/>
            <a:ext cx="2112000" cy="816473"/>
          </a:xfrm>
          <a:prstGeom prst="rect">
            <a:avLst/>
          </a:prstGeom>
          <a:noFill/>
          <a:ln w="6350">
            <a:noFill/>
            <a:miter lim="800000"/>
            <a:headEnd/>
            <a:tailEnd/>
          </a:ln>
        </p:spPr>
        <p:txBody>
          <a:bodyPr lIns="72000" tIns="72000" rIns="72000" bIns="72000" rtlCol="0" anchor="t"/>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88900"/>
            <a:endParaRPr lang="ja-JP" altLang="en-US" dirty="0">
              <a:latin typeface="Meiryo UI" panose="020B0604030504040204" pitchFamily="50" charset="-128"/>
              <a:ea typeface="Meiryo UI" panose="020B0604030504040204" pitchFamily="50" charset="-128"/>
            </a:endParaRPr>
          </a:p>
        </p:txBody>
      </p:sp>
      <p:sp>
        <p:nvSpPr>
          <p:cNvPr id="37" name="テキスト ボックス 36">
            <a:extLst>
              <a:ext uri="{FF2B5EF4-FFF2-40B4-BE49-F238E27FC236}">
                <a16:creationId xmlns:a16="http://schemas.microsoft.com/office/drawing/2014/main" id="{533921CE-AEFF-48F2-A591-C2F8C9383920}"/>
              </a:ext>
            </a:extLst>
          </p:cNvPr>
          <p:cNvSpPr txBox="1"/>
          <p:nvPr/>
        </p:nvSpPr>
        <p:spPr>
          <a:xfrm>
            <a:off x="7213600" y="3360841"/>
            <a:ext cx="2371978" cy="816473"/>
          </a:xfrm>
          <a:prstGeom prst="rect">
            <a:avLst/>
          </a:prstGeom>
          <a:noFill/>
          <a:ln w="6350">
            <a:noFill/>
            <a:miter lim="800000"/>
            <a:headEnd/>
            <a:tailEnd/>
          </a:ln>
        </p:spPr>
        <p:txBody>
          <a:bodyPr lIns="72000" tIns="72000" rIns="72000" bIns="72000" rtlCol="0" anchor="t"/>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88900"/>
            <a:endParaRPr lang="ja-JP" altLang="en-US" dirty="0">
              <a:latin typeface="Meiryo UI" panose="020B0604030504040204" pitchFamily="50" charset="-128"/>
              <a:ea typeface="Meiryo UI" panose="020B0604030504040204" pitchFamily="50" charset="-128"/>
            </a:endParaRPr>
          </a:p>
        </p:txBody>
      </p:sp>
      <p:sp>
        <p:nvSpPr>
          <p:cNvPr id="38" name="テキスト ボックス 37">
            <a:extLst>
              <a:ext uri="{FF2B5EF4-FFF2-40B4-BE49-F238E27FC236}">
                <a16:creationId xmlns:a16="http://schemas.microsoft.com/office/drawing/2014/main" id="{FC974BF8-AE34-4EFD-BA4B-2E3EC8D74F4E}"/>
              </a:ext>
            </a:extLst>
          </p:cNvPr>
          <p:cNvSpPr txBox="1"/>
          <p:nvPr/>
        </p:nvSpPr>
        <p:spPr>
          <a:xfrm>
            <a:off x="270647" y="3360841"/>
            <a:ext cx="2015352" cy="816473"/>
          </a:xfrm>
          <a:prstGeom prst="rect">
            <a:avLst/>
          </a:prstGeom>
          <a:solidFill>
            <a:schemeClr val="accent5"/>
          </a:solidFill>
          <a:ln w="6350">
            <a:solidFill>
              <a:srgbClr val="DDEFE8"/>
            </a:solidFill>
            <a:miter lim="800000"/>
            <a:headEnd/>
            <a:tailEnd/>
          </a:ln>
        </p:spPr>
        <p:txBody>
          <a:bodyPr lIns="72000" tIns="72000" rIns="72000" bIns="72000" rtlCol="0" anchor="ctr"/>
          <a:lstStyle>
            <a:defPPr>
              <a:defRPr lang="en-US"/>
            </a:defPPr>
            <a:lvl1pPr marL="0" lvl="0" indent="0" algn="ctr" defTabSz="914400" eaLnBrk="1" hangingPunct="1">
              <a:lnSpc>
                <a:spcPct val="100000"/>
              </a:lnSpc>
              <a:buFont typeface="Arial" panose="020B0604020202020204" pitchFamily="34" charset="0"/>
              <a:buNone/>
              <a:defRPr kumimoji="0" sz="1200">
                <a:solidFill>
                  <a:prstClr val="black"/>
                </a:solidFill>
              </a:defRPr>
            </a:lvl1pPr>
          </a:lstStyle>
          <a:p>
            <a:pPr marL="0" lvl="0" indent="0" algn="ctr" defTabSz="914400" eaLnBrk="1" hangingPunct="1">
              <a:lnSpc>
                <a:spcPct val="100000"/>
              </a:lnSpc>
              <a:spcBef>
                <a:spcPct val="0"/>
              </a:spcBef>
              <a:buNone/>
            </a:pPr>
            <a:r>
              <a:rPr kumimoji="0" lang="ja-JP" altLang="en-US" dirty="0" smtClean="0">
                <a:solidFill>
                  <a:schemeClr val="bg1"/>
                </a:solidFill>
                <a:latin typeface="Meiryo UI" panose="020B0604030504040204" pitchFamily="50" charset="-128"/>
                <a:ea typeface="Meiryo UI" panose="020B0604030504040204" pitchFamily="50" charset="-128"/>
              </a:rPr>
              <a:t>社</a:t>
            </a:r>
            <a:r>
              <a:rPr kumimoji="0" lang="en-US" altLang="ja-JP" dirty="0">
                <a:solidFill>
                  <a:schemeClr val="bg1"/>
                </a:solidFill>
                <a:latin typeface="Meiryo UI" panose="020B0604030504040204" pitchFamily="50" charset="-128"/>
                <a:ea typeface="Meiryo UI" panose="020B0604030504040204" pitchFamily="50" charset="-128"/>
              </a:rPr>
              <a:t/>
            </a:r>
            <a:br>
              <a:rPr kumimoji="0" lang="en-US" altLang="ja-JP" dirty="0">
                <a:solidFill>
                  <a:schemeClr val="bg1"/>
                </a:solidFill>
                <a:latin typeface="Meiryo UI" panose="020B0604030504040204" pitchFamily="50" charset="-128"/>
                <a:ea typeface="Meiryo UI" panose="020B0604030504040204" pitchFamily="50" charset="-128"/>
              </a:rPr>
            </a:br>
            <a:r>
              <a:rPr kumimoji="0" lang="ja-JP" altLang="en-US" dirty="0">
                <a:solidFill>
                  <a:schemeClr val="bg1"/>
                </a:solidFill>
                <a:latin typeface="Meiryo UI" panose="020B0604030504040204" pitchFamily="50" charset="-128"/>
                <a:ea typeface="Meiryo UI" panose="020B0604030504040204" pitchFamily="50" charset="-128"/>
              </a:rPr>
              <a:t>（氏名</a:t>
            </a:r>
            <a:r>
              <a:rPr kumimoji="0" lang="en-US" altLang="ja-JP" dirty="0">
                <a:solidFill>
                  <a:schemeClr val="bg1"/>
                </a:solidFill>
                <a:latin typeface="Meiryo UI" panose="020B0604030504040204" pitchFamily="50" charset="-128"/>
                <a:ea typeface="Meiryo UI" panose="020B0604030504040204" pitchFamily="50" charset="-128"/>
              </a:rPr>
              <a:t>/</a:t>
            </a:r>
            <a:r>
              <a:rPr kumimoji="0" lang="en-US" altLang="ja-JP" dirty="0" err="1">
                <a:solidFill>
                  <a:schemeClr val="bg1"/>
                </a:solidFill>
                <a:latin typeface="Meiryo UI" panose="020B0604030504040204" pitchFamily="50" charset="-128"/>
                <a:ea typeface="Meiryo UI" panose="020B0604030504040204" pitchFamily="50" charset="-128"/>
              </a:rPr>
              <a:t>役職</a:t>
            </a:r>
            <a:r>
              <a:rPr kumimoji="0" lang="ja-JP" altLang="en-US" dirty="0">
                <a:solidFill>
                  <a:schemeClr val="bg1"/>
                </a:solidFill>
                <a:latin typeface="Meiryo UI" panose="020B0604030504040204" pitchFamily="50" charset="-128"/>
                <a:ea typeface="Meiryo UI" panose="020B0604030504040204" pitchFamily="50" charset="-128"/>
              </a:rPr>
              <a:t>）</a:t>
            </a:r>
            <a:endParaRPr kumimoji="0" lang="en-US" altLang="ja-JP" dirty="0">
              <a:solidFill>
                <a:schemeClr val="bg1"/>
              </a:solidFill>
              <a:latin typeface="Meiryo UI" panose="020B0604030504040204" pitchFamily="50" charset="-128"/>
              <a:ea typeface="Meiryo UI" panose="020B0604030504040204" pitchFamily="50" charset="-128"/>
            </a:endParaRPr>
          </a:p>
          <a:p>
            <a:pPr marL="0" lvl="0" indent="0" algn="ctr" defTabSz="914400" eaLnBrk="1" hangingPunct="1">
              <a:lnSpc>
                <a:spcPct val="100000"/>
              </a:lnSpc>
              <a:spcBef>
                <a:spcPct val="0"/>
              </a:spcBef>
              <a:buNone/>
            </a:pPr>
            <a:r>
              <a:rPr kumimoji="0" lang="en-US" altLang="ja-JP" dirty="0" err="1">
                <a:solidFill>
                  <a:schemeClr val="bg1"/>
                </a:solidFill>
                <a:latin typeface="Meiryo UI" panose="020B0604030504040204" pitchFamily="50" charset="-128"/>
                <a:ea typeface="Meiryo UI" panose="020B0604030504040204" pitchFamily="50" charset="-128"/>
              </a:rPr>
              <a:t>HPのURL</a:t>
            </a:r>
            <a:endParaRPr kumimoji="0" lang="ja-JP" altLang="en-US" dirty="0">
              <a:solidFill>
                <a:schemeClr val="bg1"/>
              </a:solidFill>
              <a:latin typeface="Meiryo UI" panose="020B0604030504040204" pitchFamily="50" charset="-128"/>
              <a:ea typeface="Meiryo UI" panose="020B0604030504040204" pitchFamily="50" charset="-128"/>
            </a:endParaRPr>
          </a:p>
        </p:txBody>
      </p:sp>
      <p:sp>
        <p:nvSpPr>
          <p:cNvPr id="39" name="テキスト ボックス 38">
            <a:extLst>
              <a:ext uri="{FF2B5EF4-FFF2-40B4-BE49-F238E27FC236}">
                <a16:creationId xmlns:a16="http://schemas.microsoft.com/office/drawing/2014/main" id="{EDA0B230-C583-4108-BB3D-ABB4AF9C05D6}"/>
              </a:ext>
            </a:extLst>
          </p:cNvPr>
          <p:cNvSpPr txBox="1"/>
          <p:nvPr/>
        </p:nvSpPr>
        <p:spPr>
          <a:xfrm>
            <a:off x="4569578" y="4241551"/>
            <a:ext cx="2508000" cy="816473"/>
          </a:xfrm>
          <a:prstGeom prst="rect">
            <a:avLst/>
          </a:prstGeom>
          <a:noFill/>
          <a:ln w="6350">
            <a:noFill/>
            <a:miter lim="800000"/>
            <a:headEnd/>
            <a:tailEnd/>
          </a:ln>
        </p:spPr>
        <p:txBody>
          <a:bodyPr lIns="72000" tIns="72000" rIns="72000" bIns="72000" rtlCol="0" anchor="t"/>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88900"/>
            <a:endParaRPr lang="ja-JP" altLang="en-US" dirty="0">
              <a:latin typeface="Meiryo UI" panose="020B0604030504040204" pitchFamily="50" charset="-128"/>
              <a:ea typeface="Meiryo UI" panose="020B0604030504040204" pitchFamily="50" charset="-128"/>
            </a:endParaRPr>
          </a:p>
        </p:txBody>
      </p:sp>
      <p:sp>
        <p:nvSpPr>
          <p:cNvPr id="40" name="テキスト ボックス 39">
            <a:extLst>
              <a:ext uri="{FF2B5EF4-FFF2-40B4-BE49-F238E27FC236}">
                <a16:creationId xmlns:a16="http://schemas.microsoft.com/office/drawing/2014/main" id="{BC6DED82-710B-48A5-939F-FCF9ABC9D734}"/>
              </a:ext>
            </a:extLst>
          </p:cNvPr>
          <p:cNvSpPr txBox="1"/>
          <p:nvPr/>
        </p:nvSpPr>
        <p:spPr>
          <a:xfrm>
            <a:off x="2457578" y="4241551"/>
            <a:ext cx="2112000" cy="816473"/>
          </a:xfrm>
          <a:prstGeom prst="rect">
            <a:avLst/>
          </a:prstGeom>
          <a:noFill/>
          <a:ln w="6350">
            <a:noFill/>
            <a:miter lim="800000"/>
            <a:headEnd/>
            <a:tailEnd/>
          </a:ln>
        </p:spPr>
        <p:txBody>
          <a:bodyPr lIns="72000" tIns="72000" rIns="72000" bIns="72000" rtlCol="0" anchor="t"/>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88900"/>
            <a:endParaRPr lang="ja-JP" altLang="en-US" dirty="0">
              <a:latin typeface="Meiryo UI" panose="020B0604030504040204" pitchFamily="50" charset="-128"/>
              <a:ea typeface="Meiryo UI" panose="020B0604030504040204" pitchFamily="50" charset="-128"/>
            </a:endParaRPr>
          </a:p>
        </p:txBody>
      </p:sp>
      <p:sp>
        <p:nvSpPr>
          <p:cNvPr id="41" name="テキスト ボックス 40">
            <a:extLst>
              <a:ext uri="{FF2B5EF4-FFF2-40B4-BE49-F238E27FC236}">
                <a16:creationId xmlns:a16="http://schemas.microsoft.com/office/drawing/2014/main" id="{C9A56BBF-9567-43C1-9AFE-A9383FAA1496}"/>
              </a:ext>
            </a:extLst>
          </p:cNvPr>
          <p:cNvSpPr txBox="1"/>
          <p:nvPr/>
        </p:nvSpPr>
        <p:spPr>
          <a:xfrm>
            <a:off x="7213600" y="4241551"/>
            <a:ext cx="2371978" cy="816473"/>
          </a:xfrm>
          <a:prstGeom prst="rect">
            <a:avLst/>
          </a:prstGeom>
          <a:noFill/>
          <a:ln w="6350">
            <a:noFill/>
            <a:miter lim="800000"/>
            <a:headEnd/>
            <a:tailEnd/>
          </a:ln>
        </p:spPr>
        <p:txBody>
          <a:bodyPr lIns="72000" tIns="72000" rIns="72000" bIns="72000" rtlCol="0" anchor="t"/>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88900"/>
            <a:endParaRPr lang="ja-JP" altLang="en-US" dirty="0">
              <a:latin typeface="Meiryo UI" panose="020B0604030504040204" pitchFamily="50" charset="-128"/>
              <a:ea typeface="Meiryo UI" panose="020B0604030504040204" pitchFamily="50" charset="-128"/>
            </a:endParaRPr>
          </a:p>
        </p:txBody>
      </p:sp>
      <p:sp>
        <p:nvSpPr>
          <p:cNvPr id="42" name="テキスト ボックス 41">
            <a:extLst>
              <a:ext uri="{FF2B5EF4-FFF2-40B4-BE49-F238E27FC236}">
                <a16:creationId xmlns:a16="http://schemas.microsoft.com/office/drawing/2014/main" id="{35FEA27E-C005-40F9-9B25-DBE919D4AAFA}"/>
              </a:ext>
            </a:extLst>
          </p:cNvPr>
          <p:cNvSpPr txBox="1"/>
          <p:nvPr/>
        </p:nvSpPr>
        <p:spPr>
          <a:xfrm>
            <a:off x="270647" y="4241551"/>
            <a:ext cx="2015352" cy="816473"/>
          </a:xfrm>
          <a:prstGeom prst="rect">
            <a:avLst/>
          </a:prstGeom>
          <a:solidFill>
            <a:schemeClr val="accent5"/>
          </a:solidFill>
          <a:ln w="6350">
            <a:solidFill>
              <a:srgbClr val="DDEFE8"/>
            </a:solidFill>
            <a:miter lim="800000"/>
            <a:headEnd/>
            <a:tailEnd/>
          </a:ln>
        </p:spPr>
        <p:txBody>
          <a:bodyPr lIns="72000" tIns="72000" rIns="72000" bIns="72000" rtlCol="0" anchor="ctr"/>
          <a:lstStyle>
            <a:defPPr>
              <a:defRPr lang="en-US"/>
            </a:defPPr>
            <a:lvl1pPr marL="0" lvl="0" indent="0" algn="ctr" defTabSz="914400" eaLnBrk="1" hangingPunct="1">
              <a:lnSpc>
                <a:spcPct val="100000"/>
              </a:lnSpc>
              <a:buFont typeface="Arial" panose="020B0604020202020204" pitchFamily="34" charset="0"/>
              <a:buNone/>
              <a:defRPr kumimoji="0" sz="1200">
                <a:solidFill>
                  <a:prstClr val="black"/>
                </a:solidFill>
              </a:defRPr>
            </a:lvl1pPr>
          </a:lstStyle>
          <a:p>
            <a:pPr marL="0" lvl="0" indent="0" algn="ctr" defTabSz="914400" eaLnBrk="1" hangingPunct="1">
              <a:lnSpc>
                <a:spcPct val="100000"/>
              </a:lnSpc>
              <a:spcBef>
                <a:spcPct val="0"/>
              </a:spcBef>
              <a:buNone/>
            </a:pPr>
            <a:r>
              <a:rPr kumimoji="0" lang="ja-JP" altLang="en-US" dirty="0" smtClean="0">
                <a:solidFill>
                  <a:schemeClr val="bg1"/>
                </a:solidFill>
                <a:latin typeface="Meiryo UI" panose="020B0604030504040204" pitchFamily="50" charset="-128"/>
                <a:ea typeface="Meiryo UI" panose="020B0604030504040204" pitchFamily="50" charset="-128"/>
              </a:rPr>
              <a:t>社</a:t>
            </a:r>
            <a:r>
              <a:rPr kumimoji="0" lang="en-US" altLang="ja-JP" dirty="0">
                <a:solidFill>
                  <a:schemeClr val="bg1"/>
                </a:solidFill>
                <a:latin typeface="Meiryo UI" panose="020B0604030504040204" pitchFamily="50" charset="-128"/>
                <a:ea typeface="Meiryo UI" panose="020B0604030504040204" pitchFamily="50" charset="-128"/>
              </a:rPr>
              <a:t/>
            </a:r>
            <a:br>
              <a:rPr kumimoji="0" lang="en-US" altLang="ja-JP" dirty="0">
                <a:solidFill>
                  <a:schemeClr val="bg1"/>
                </a:solidFill>
                <a:latin typeface="Meiryo UI" panose="020B0604030504040204" pitchFamily="50" charset="-128"/>
                <a:ea typeface="Meiryo UI" panose="020B0604030504040204" pitchFamily="50" charset="-128"/>
              </a:rPr>
            </a:br>
            <a:r>
              <a:rPr kumimoji="0" lang="ja-JP" altLang="en-US" dirty="0">
                <a:solidFill>
                  <a:schemeClr val="bg1"/>
                </a:solidFill>
                <a:latin typeface="Meiryo UI" panose="020B0604030504040204" pitchFamily="50" charset="-128"/>
                <a:ea typeface="Meiryo UI" panose="020B0604030504040204" pitchFamily="50" charset="-128"/>
              </a:rPr>
              <a:t>（氏名</a:t>
            </a:r>
            <a:r>
              <a:rPr kumimoji="0" lang="en-US" altLang="ja-JP" dirty="0">
                <a:solidFill>
                  <a:schemeClr val="bg1"/>
                </a:solidFill>
                <a:latin typeface="Meiryo UI" panose="020B0604030504040204" pitchFamily="50" charset="-128"/>
                <a:ea typeface="Meiryo UI" panose="020B0604030504040204" pitchFamily="50" charset="-128"/>
              </a:rPr>
              <a:t>/</a:t>
            </a:r>
            <a:r>
              <a:rPr kumimoji="0" lang="en-US" altLang="ja-JP" dirty="0" err="1">
                <a:solidFill>
                  <a:schemeClr val="bg1"/>
                </a:solidFill>
                <a:latin typeface="Meiryo UI" panose="020B0604030504040204" pitchFamily="50" charset="-128"/>
                <a:ea typeface="Meiryo UI" panose="020B0604030504040204" pitchFamily="50" charset="-128"/>
              </a:rPr>
              <a:t>役職</a:t>
            </a:r>
            <a:r>
              <a:rPr kumimoji="0" lang="ja-JP" altLang="en-US" dirty="0">
                <a:solidFill>
                  <a:schemeClr val="bg1"/>
                </a:solidFill>
                <a:latin typeface="Meiryo UI" panose="020B0604030504040204" pitchFamily="50" charset="-128"/>
                <a:ea typeface="Meiryo UI" panose="020B0604030504040204" pitchFamily="50" charset="-128"/>
              </a:rPr>
              <a:t>）</a:t>
            </a:r>
            <a:endParaRPr kumimoji="0" lang="en-US" altLang="ja-JP" dirty="0">
              <a:solidFill>
                <a:schemeClr val="bg1"/>
              </a:solidFill>
              <a:latin typeface="Meiryo UI" panose="020B0604030504040204" pitchFamily="50" charset="-128"/>
              <a:ea typeface="Meiryo UI" panose="020B0604030504040204" pitchFamily="50" charset="-128"/>
            </a:endParaRPr>
          </a:p>
          <a:p>
            <a:pPr marL="0" lvl="0" indent="0" algn="ctr" defTabSz="914400" eaLnBrk="1" hangingPunct="1">
              <a:lnSpc>
                <a:spcPct val="100000"/>
              </a:lnSpc>
              <a:spcBef>
                <a:spcPct val="0"/>
              </a:spcBef>
              <a:buNone/>
            </a:pPr>
            <a:r>
              <a:rPr kumimoji="0" lang="en-US" altLang="ja-JP" dirty="0" err="1">
                <a:solidFill>
                  <a:schemeClr val="bg1"/>
                </a:solidFill>
                <a:latin typeface="Meiryo UI" panose="020B0604030504040204" pitchFamily="50" charset="-128"/>
                <a:ea typeface="Meiryo UI" panose="020B0604030504040204" pitchFamily="50" charset="-128"/>
              </a:rPr>
              <a:t>HPのURL</a:t>
            </a:r>
            <a:endParaRPr kumimoji="0" lang="ja-JP" altLang="en-US" dirty="0">
              <a:solidFill>
                <a:schemeClr val="bg1"/>
              </a:solidFill>
              <a:latin typeface="Meiryo UI" panose="020B0604030504040204" pitchFamily="50" charset="-128"/>
              <a:ea typeface="Meiryo UI" panose="020B0604030504040204" pitchFamily="50" charset="-128"/>
            </a:endParaRPr>
          </a:p>
        </p:txBody>
      </p:sp>
      <p:cxnSp>
        <p:nvCxnSpPr>
          <p:cNvPr id="43" name="直線コネクタ 42">
            <a:extLst>
              <a:ext uri="{FF2B5EF4-FFF2-40B4-BE49-F238E27FC236}">
                <a16:creationId xmlns:a16="http://schemas.microsoft.com/office/drawing/2014/main" id="{3D1593F7-1186-40C2-BA9B-A47D5042F7CA}"/>
              </a:ext>
            </a:extLst>
          </p:cNvPr>
          <p:cNvCxnSpPr/>
          <p:nvPr/>
        </p:nvCxnSpPr>
        <p:spPr>
          <a:xfrm>
            <a:off x="279400" y="4209432"/>
            <a:ext cx="9360000" cy="0"/>
          </a:xfrm>
          <a:prstGeom prst="line">
            <a:avLst/>
          </a:prstGeom>
          <a:ln w="6350">
            <a:solidFill>
              <a:srgbClr val="BBBCBC"/>
            </a:solidFill>
            <a:prstDash val="dash"/>
          </a:ln>
        </p:spPr>
        <p:style>
          <a:lnRef idx="1">
            <a:schemeClr val="accent1"/>
          </a:lnRef>
          <a:fillRef idx="0">
            <a:schemeClr val="accent1"/>
          </a:fillRef>
          <a:effectRef idx="0">
            <a:schemeClr val="accent1"/>
          </a:effectRef>
          <a:fontRef idx="minor">
            <a:schemeClr val="tx1"/>
          </a:fontRef>
        </p:style>
      </p:cxnSp>
      <p:sp>
        <p:nvSpPr>
          <p:cNvPr id="44" name="テキスト ボックス 43">
            <a:extLst>
              <a:ext uri="{FF2B5EF4-FFF2-40B4-BE49-F238E27FC236}">
                <a16:creationId xmlns:a16="http://schemas.microsoft.com/office/drawing/2014/main" id="{823A74E2-D8CA-43CB-9ACB-7616B0A3FE79}"/>
              </a:ext>
            </a:extLst>
          </p:cNvPr>
          <p:cNvSpPr txBox="1"/>
          <p:nvPr/>
        </p:nvSpPr>
        <p:spPr>
          <a:xfrm>
            <a:off x="4569578" y="5126958"/>
            <a:ext cx="2508000" cy="816473"/>
          </a:xfrm>
          <a:prstGeom prst="rect">
            <a:avLst/>
          </a:prstGeom>
          <a:noFill/>
          <a:ln w="6350">
            <a:noFill/>
            <a:miter lim="800000"/>
            <a:headEnd/>
            <a:tailEnd/>
          </a:ln>
        </p:spPr>
        <p:txBody>
          <a:bodyPr lIns="72000" tIns="72000" rIns="72000" bIns="72000" rtlCol="0" anchor="t"/>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88900"/>
            <a:endParaRPr lang="ja-JP" altLang="en-US" dirty="0">
              <a:latin typeface="Meiryo UI" panose="020B0604030504040204" pitchFamily="50" charset="-128"/>
              <a:ea typeface="Meiryo UI" panose="020B0604030504040204" pitchFamily="50" charset="-128"/>
            </a:endParaRPr>
          </a:p>
        </p:txBody>
      </p:sp>
      <p:sp>
        <p:nvSpPr>
          <p:cNvPr id="45" name="テキスト ボックス 44">
            <a:extLst>
              <a:ext uri="{FF2B5EF4-FFF2-40B4-BE49-F238E27FC236}">
                <a16:creationId xmlns:a16="http://schemas.microsoft.com/office/drawing/2014/main" id="{83ADC0A5-8594-4A9C-A34B-538068497107}"/>
              </a:ext>
            </a:extLst>
          </p:cNvPr>
          <p:cNvSpPr txBox="1"/>
          <p:nvPr/>
        </p:nvSpPr>
        <p:spPr>
          <a:xfrm>
            <a:off x="2457578" y="5126958"/>
            <a:ext cx="2112000" cy="816473"/>
          </a:xfrm>
          <a:prstGeom prst="rect">
            <a:avLst/>
          </a:prstGeom>
          <a:noFill/>
          <a:ln w="6350">
            <a:noFill/>
            <a:miter lim="800000"/>
            <a:headEnd/>
            <a:tailEnd/>
          </a:ln>
        </p:spPr>
        <p:txBody>
          <a:bodyPr lIns="72000" tIns="72000" rIns="72000" bIns="72000" rtlCol="0" anchor="t"/>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88900"/>
            <a:endParaRPr lang="ja-JP" altLang="en-US" dirty="0">
              <a:latin typeface="Meiryo UI" panose="020B0604030504040204" pitchFamily="50" charset="-128"/>
              <a:ea typeface="Meiryo UI" panose="020B0604030504040204" pitchFamily="50" charset="-128"/>
            </a:endParaRPr>
          </a:p>
        </p:txBody>
      </p:sp>
      <p:sp>
        <p:nvSpPr>
          <p:cNvPr id="46" name="テキスト ボックス 45">
            <a:extLst>
              <a:ext uri="{FF2B5EF4-FFF2-40B4-BE49-F238E27FC236}">
                <a16:creationId xmlns:a16="http://schemas.microsoft.com/office/drawing/2014/main" id="{614672B5-009D-4C08-B1F6-2DCDB59255AB}"/>
              </a:ext>
            </a:extLst>
          </p:cNvPr>
          <p:cNvSpPr txBox="1"/>
          <p:nvPr/>
        </p:nvSpPr>
        <p:spPr>
          <a:xfrm>
            <a:off x="7213600" y="5126958"/>
            <a:ext cx="2371978" cy="816473"/>
          </a:xfrm>
          <a:prstGeom prst="rect">
            <a:avLst/>
          </a:prstGeom>
          <a:noFill/>
          <a:ln w="6350">
            <a:noFill/>
            <a:miter lim="800000"/>
            <a:headEnd/>
            <a:tailEnd/>
          </a:ln>
        </p:spPr>
        <p:txBody>
          <a:bodyPr lIns="72000" tIns="72000" rIns="72000" bIns="72000" rtlCol="0" anchor="t"/>
          <a:lstStyle>
            <a:defPPr>
              <a:defRPr lang="en-US"/>
            </a:defPPr>
            <a:lvl1pPr marL="177800" indent="-88900" defTabSz="762000" eaLnBrk="0" hangingPunct="0">
              <a:lnSpc>
                <a:spcPct val="106000"/>
              </a:lnSpc>
              <a:spcBef>
                <a:spcPts val="0"/>
              </a:spcBef>
              <a:buFont typeface="Arial" panose="020B0604020202020204" pitchFamily="34" charset="0"/>
              <a:buChar char="•"/>
              <a:defRPr kumimoji="1" sz="1200"/>
            </a:lvl1pPr>
          </a:lstStyle>
          <a:p>
            <a:pPr marL="88900"/>
            <a:endParaRPr lang="ja-JP" altLang="en-US" dirty="0">
              <a:latin typeface="Meiryo UI" panose="020B0604030504040204" pitchFamily="50" charset="-128"/>
              <a:ea typeface="Meiryo UI" panose="020B0604030504040204" pitchFamily="50" charset="-128"/>
            </a:endParaRPr>
          </a:p>
        </p:txBody>
      </p:sp>
      <p:sp>
        <p:nvSpPr>
          <p:cNvPr id="47" name="テキスト ボックス 46">
            <a:extLst>
              <a:ext uri="{FF2B5EF4-FFF2-40B4-BE49-F238E27FC236}">
                <a16:creationId xmlns:a16="http://schemas.microsoft.com/office/drawing/2014/main" id="{CFFBEEC5-DA47-4705-8A9D-39CB67621B73}"/>
              </a:ext>
            </a:extLst>
          </p:cNvPr>
          <p:cNvSpPr txBox="1"/>
          <p:nvPr/>
        </p:nvSpPr>
        <p:spPr>
          <a:xfrm>
            <a:off x="270647" y="5126958"/>
            <a:ext cx="2015352" cy="816473"/>
          </a:xfrm>
          <a:prstGeom prst="rect">
            <a:avLst/>
          </a:prstGeom>
          <a:solidFill>
            <a:schemeClr val="accent5"/>
          </a:solidFill>
          <a:ln w="6350">
            <a:solidFill>
              <a:srgbClr val="DDEFE8"/>
            </a:solidFill>
            <a:miter lim="800000"/>
            <a:headEnd/>
            <a:tailEnd/>
          </a:ln>
        </p:spPr>
        <p:txBody>
          <a:bodyPr lIns="72000" tIns="72000" rIns="72000" bIns="72000" rtlCol="0" anchor="ctr"/>
          <a:lstStyle>
            <a:defPPr>
              <a:defRPr lang="en-US"/>
            </a:defPPr>
            <a:lvl1pPr marL="0" lvl="0" indent="0" algn="ctr" defTabSz="914400" eaLnBrk="1" hangingPunct="1">
              <a:lnSpc>
                <a:spcPct val="100000"/>
              </a:lnSpc>
              <a:buFont typeface="Arial" panose="020B0604020202020204" pitchFamily="34" charset="0"/>
              <a:buNone/>
              <a:defRPr kumimoji="0" sz="1200">
                <a:solidFill>
                  <a:prstClr val="black"/>
                </a:solidFill>
              </a:defRPr>
            </a:lvl1pPr>
          </a:lstStyle>
          <a:p>
            <a:pPr marL="0" lvl="0" indent="0" algn="ctr" defTabSz="914400" eaLnBrk="1" hangingPunct="1">
              <a:lnSpc>
                <a:spcPct val="100000"/>
              </a:lnSpc>
              <a:spcBef>
                <a:spcPct val="0"/>
              </a:spcBef>
              <a:buNone/>
            </a:pPr>
            <a:r>
              <a:rPr kumimoji="0" lang="ja-JP" altLang="en-US" dirty="0" smtClean="0">
                <a:solidFill>
                  <a:schemeClr val="bg1"/>
                </a:solidFill>
                <a:latin typeface="Meiryo UI" panose="020B0604030504040204" pitchFamily="50" charset="-128"/>
                <a:ea typeface="Meiryo UI" panose="020B0604030504040204" pitchFamily="50" charset="-128"/>
              </a:rPr>
              <a:t>社</a:t>
            </a:r>
            <a:r>
              <a:rPr kumimoji="0" lang="en-US" altLang="ja-JP" dirty="0">
                <a:solidFill>
                  <a:schemeClr val="bg1"/>
                </a:solidFill>
                <a:latin typeface="Meiryo UI" panose="020B0604030504040204" pitchFamily="50" charset="-128"/>
                <a:ea typeface="Meiryo UI" panose="020B0604030504040204" pitchFamily="50" charset="-128"/>
              </a:rPr>
              <a:t/>
            </a:r>
            <a:br>
              <a:rPr kumimoji="0" lang="en-US" altLang="ja-JP" dirty="0">
                <a:solidFill>
                  <a:schemeClr val="bg1"/>
                </a:solidFill>
                <a:latin typeface="Meiryo UI" panose="020B0604030504040204" pitchFamily="50" charset="-128"/>
                <a:ea typeface="Meiryo UI" panose="020B0604030504040204" pitchFamily="50" charset="-128"/>
              </a:rPr>
            </a:br>
            <a:r>
              <a:rPr kumimoji="0" lang="ja-JP" altLang="en-US" dirty="0">
                <a:solidFill>
                  <a:schemeClr val="bg1"/>
                </a:solidFill>
                <a:latin typeface="Meiryo UI" panose="020B0604030504040204" pitchFamily="50" charset="-128"/>
                <a:ea typeface="Meiryo UI" panose="020B0604030504040204" pitchFamily="50" charset="-128"/>
              </a:rPr>
              <a:t>（氏名</a:t>
            </a:r>
            <a:r>
              <a:rPr kumimoji="0" lang="en-US" altLang="ja-JP" dirty="0">
                <a:solidFill>
                  <a:schemeClr val="bg1"/>
                </a:solidFill>
                <a:latin typeface="Meiryo UI" panose="020B0604030504040204" pitchFamily="50" charset="-128"/>
                <a:ea typeface="Meiryo UI" panose="020B0604030504040204" pitchFamily="50" charset="-128"/>
              </a:rPr>
              <a:t>/</a:t>
            </a:r>
            <a:r>
              <a:rPr kumimoji="0" lang="en-US" altLang="ja-JP" dirty="0" err="1">
                <a:solidFill>
                  <a:schemeClr val="bg1"/>
                </a:solidFill>
                <a:latin typeface="Meiryo UI" panose="020B0604030504040204" pitchFamily="50" charset="-128"/>
                <a:ea typeface="Meiryo UI" panose="020B0604030504040204" pitchFamily="50" charset="-128"/>
              </a:rPr>
              <a:t>役職</a:t>
            </a:r>
            <a:r>
              <a:rPr kumimoji="0" lang="ja-JP" altLang="en-US" dirty="0">
                <a:solidFill>
                  <a:schemeClr val="bg1"/>
                </a:solidFill>
                <a:latin typeface="Meiryo UI" panose="020B0604030504040204" pitchFamily="50" charset="-128"/>
                <a:ea typeface="Meiryo UI" panose="020B0604030504040204" pitchFamily="50" charset="-128"/>
              </a:rPr>
              <a:t>）</a:t>
            </a:r>
            <a:endParaRPr kumimoji="0" lang="en-US" altLang="ja-JP" dirty="0">
              <a:solidFill>
                <a:schemeClr val="bg1"/>
              </a:solidFill>
              <a:latin typeface="Meiryo UI" panose="020B0604030504040204" pitchFamily="50" charset="-128"/>
              <a:ea typeface="Meiryo UI" panose="020B0604030504040204" pitchFamily="50" charset="-128"/>
            </a:endParaRPr>
          </a:p>
          <a:p>
            <a:pPr marL="0" lvl="0" indent="0" algn="ctr" defTabSz="914400" eaLnBrk="1" hangingPunct="1">
              <a:lnSpc>
                <a:spcPct val="100000"/>
              </a:lnSpc>
              <a:spcBef>
                <a:spcPct val="0"/>
              </a:spcBef>
              <a:buNone/>
            </a:pPr>
            <a:r>
              <a:rPr kumimoji="0" lang="en-US" altLang="ja-JP" dirty="0" err="1">
                <a:solidFill>
                  <a:schemeClr val="bg1"/>
                </a:solidFill>
                <a:latin typeface="Meiryo UI" panose="020B0604030504040204" pitchFamily="50" charset="-128"/>
                <a:ea typeface="Meiryo UI" panose="020B0604030504040204" pitchFamily="50" charset="-128"/>
              </a:rPr>
              <a:t>HPのURL</a:t>
            </a:r>
            <a:endParaRPr kumimoji="0" lang="ja-JP" altLang="en-US" dirty="0">
              <a:solidFill>
                <a:schemeClr val="bg1"/>
              </a:solidFill>
              <a:latin typeface="Meiryo UI" panose="020B0604030504040204" pitchFamily="50" charset="-128"/>
              <a:ea typeface="Meiryo UI" panose="020B0604030504040204" pitchFamily="50" charset="-128"/>
            </a:endParaRPr>
          </a:p>
        </p:txBody>
      </p:sp>
      <p:cxnSp>
        <p:nvCxnSpPr>
          <p:cNvPr id="48" name="直線コネクタ 47">
            <a:extLst>
              <a:ext uri="{FF2B5EF4-FFF2-40B4-BE49-F238E27FC236}">
                <a16:creationId xmlns:a16="http://schemas.microsoft.com/office/drawing/2014/main" id="{F697F82F-40B8-4890-8905-69C978DDF8B9}"/>
              </a:ext>
            </a:extLst>
          </p:cNvPr>
          <p:cNvCxnSpPr/>
          <p:nvPr/>
        </p:nvCxnSpPr>
        <p:spPr>
          <a:xfrm>
            <a:off x="279400" y="5094839"/>
            <a:ext cx="9360000" cy="0"/>
          </a:xfrm>
          <a:prstGeom prst="line">
            <a:avLst/>
          </a:prstGeom>
          <a:ln w="6350">
            <a:solidFill>
              <a:srgbClr val="BBBCBC"/>
            </a:solidFill>
            <a:prstDash val="dash"/>
          </a:ln>
        </p:spPr>
        <p:style>
          <a:lnRef idx="1">
            <a:schemeClr val="accent1"/>
          </a:lnRef>
          <a:fillRef idx="0">
            <a:schemeClr val="accent1"/>
          </a:fillRef>
          <a:effectRef idx="0">
            <a:schemeClr val="accent1"/>
          </a:effectRef>
          <a:fontRef idx="minor">
            <a:schemeClr val="tx1"/>
          </a:fontRef>
        </p:style>
      </p:cxnSp>
      <p:sp>
        <p:nvSpPr>
          <p:cNvPr id="71" name="フッター プレースホルダー 4">
            <a:extLst>
              <a:ext uri="{FF2B5EF4-FFF2-40B4-BE49-F238E27FC236}">
                <a16:creationId xmlns:a16="http://schemas.microsoft.com/office/drawing/2014/main" id="{EEC51722-8D55-4616-A643-DBA61F1B51B2}"/>
              </a:ext>
            </a:extLst>
          </p:cNvPr>
          <p:cNvSpPr txBox="1">
            <a:spLocks/>
          </p:cNvSpPr>
          <p:nvPr/>
        </p:nvSpPr>
        <p:spPr bwMode="gray">
          <a:xfrm>
            <a:off x="6957222" y="1257132"/>
            <a:ext cx="2682178" cy="288000"/>
          </a:xfrm>
          <a:prstGeom prst="rect">
            <a:avLst/>
          </a:prstGeom>
          <a:noFill/>
          <a:ln w="6350">
            <a:noFill/>
            <a:miter lim="800000"/>
            <a:headEnd/>
            <a:tailEnd/>
          </a:ln>
        </p:spPr>
        <p:txBody>
          <a:bodyPr rot="0" spcFirstLastPara="0" vertOverflow="overflow" horzOverflow="overflow" vert="horz" wrap="square" lIns="36000" tIns="36000" rIns="36000" bIns="36000" numCol="1" spcCol="0" rtlCol="0" fromWordArt="0" anchor="b"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0"/>
            </a:lvl1pPr>
          </a:lstStyle>
          <a:p>
            <a:r>
              <a:rPr lang="ja-JP" altLang="en-US" dirty="0" smtClean="0">
                <a:latin typeface="Meiryo UI" panose="020B0604030504040204" pitchFamily="50" charset="-128"/>
                <a:ea typeface="Meiryo UI" panose="020B0604030504040204" pitchFamily="50" charset="-128"/>
              </a:rPr>
              <a:t>（外部の場合）選定理由</a:t>
            </a:r>
            <a:endParaRPr lang="ja-JP" altLang="en-US" dirty="0">
              <a:latin typeface="Meiryo UI" panose="020B0604030504040204" pitchFamily="50" charset="-128"/>
              <a:ea typeface="Meiryo UI" panose="020B0604030504040204" pitchFamily="50" charset="-128"/>
            </a:endParaRPr>
          </a:p>
        </p:txBody>
      </p:sp>
      <p:sp>
        <p:nvSpPr>
          <p:cNvPr id="49" name="テキスト ボックス 48"/>
          <p:cNvSpPr txBox="1"/>
          <p:nvPr/>
        </p:nvSpPr>
        <p:spPr bwMode="gray">
          <a:xfrm>
            <a:off x="4603717" y="6413500"/>
            <a:ext cx="179536" cy="215444"/>
          </a:xfrm>
          <a:prstGeom prst="rect">
            <a:avLst/>
          </a:prstGeom>
          <a:noFill/>
        </p:spPr>
        <p:txBody>
          <a:bodyPr wrap="none" lIns="0" tIns="0" rIns="0" bIns="0" rtlCol="0">
            <a:spAutoFit/>
          </a:bodyPr>
          <a:lstStyle/>
          <a:p>
            <a:pPr marL="0" marR="0" indent="0" algn="l"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９</a:t>
            </a:r>
          </a:p>
        </p:txBody>
      </p:sp>
    </p:spTree>
    <p:extLst>
      <p:ext uri="{BB962C8B-B14F-4D97-AF65-F5344CB8AC3E}">
        <p14:creationId xmlns:p14="http://schemas.microsoft.com/office/powerpoint/2010/main" val="592814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タイトル 3">
            <a:extLst>
              <a:ext uri="{FF2B5EF4-FFF2-40B4-BE49-F238E27FC236}">
                <a16:creationId xmlns:a16="http://schemas.microsoft.com/office/drawing/2014/main" id="{4371611D-9AAA-4A23-91F0-B92385CACB49}"/>
              </a:ext>
            </a:extLst>
          </p:cNvPr>
          <p:cNvSpPr>
            <a:spLocks noGrp="1"/>
          </p:cNvSpPr>
          <p:nvPr>
            <p:ph type="title" idx="4294967295"/>
          </p:nvPr>
        </p:nvSpPr>
        <p:spPr>
          <a:xfrm>
            <a:off x="144482" y="130630"/>
            <a:ext cx="9072000" cy="409710"/>
          </a:xfrm>
          <a:prstGeom prst="rect">
            <a:avLst/>
          </a:prstGeom>
        </p:spPr>
        <p:txBody>
          <a:bodyPr/>
          <a:lstStyle/>
          <a:p>
            <a:pPr fontAlgn="auto">
              <a:spcAft>
                <a:spcPts val="0"/>
              </a:spcAft>
            </a:pPr>
            <a:r>
              <a:rPr lang="en-US" altLang="ja-JP" dirty="0">
                <a:latin typeface="Meiryo UI" panose="020B0604030504040204" pitchFamily="50" charset="-128"/>
                <a:ea typeface="Meiryo UI" panose="020B0604030504040204" pitchFamily="50" charset="-128"/>
              </a:rPr>
              <a:t>10</a:t>
            </a:r>
            <a:r>
              <a:rPr lang="ja-JP" altLang="en-US" dirty="0" err="1" smtClean="0">
                <a:latin typeface="Meiryo UI" panose="020B0604030504040204" pitchFamily="50" charset="-128"/>
                <a:ea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rPr>
              <a:t>目標とロードマップ</a:t>
            </a:r>
            <a:endParaRPr lang="ja-JP" altLang="en-US" dirty="0">
              <a:latin typeface="Meiryo UI" panose="020B0604030504040204" pitchFamily="50" charset="-128"/>
              <a:ea typeface="Meiryo UI" panose="020B0604030504040204" pitchFamily="50" charset="-128"/>
            </a:endParaRPr>
          </a:p>
        </p:txBody>
      </p:sp>
      <p:sp>
        <p:nvSpPr>
          <p:cNvPr id="8" name="テキスト プレースホルダー 3">
            <a:extLst>
              <a:ext uri="{FF2B5EF4-FFF2-40B4-BE49-F238E27FC236}">
                <a16:creationId xmlns:a16="http://schemas.microsoft.com/office/drawing/2014/main" id="{A5A1D3BF-A72B-4D7D-8AE6-208DB3EC4766}"/>
              </a:ext>
            </a:extLst>
          </p:cNvPr>
          <p:cNvSpPr txBox="1">
            <a:spLocks/>
          </p:cNvSpPr>
          <p:nvPr/>
        </p:nvSpPr>
        <p:spPr>
          <a:xfrm>
            <a:off x="144482" y="540340"/>
            <a:ext cx="6256755" cy="432000"/>
          </a:xfrm>
          <a:prstGeom prst="rect">
            <a:avLst/>
          </a:prstGeom>
        </p:spPr>
        <p:txBody>
          <a:bodyPr vert="horz" wrap="none" lIns="72000" tIns="0" rIns="0" bIns="0" rtlCol="0" anchor="ctr">
            <a:noAutofit/>
          </a:bodyPr>
          <a:lstStyle>
            <a:lvl1pPr marL="0" marR="0" indent="0" defTabSz="990564" eaLnBrk="1" fontAlgn="auto" latinLnBrk="0" hangingPunct="1">
              <a:lnSpc>
                <a:spcPct val="100000"/>
              </a:lnSpc>
              <a:spcBef>
                <a:spcPts val="0"/>
              </a:spcBef>
              <a:spcAft>
                <a:spcPts val="0"/>
              </a:spcAft>
              <a:buClrTx/>
              <a:buSzPct val="100000"/>
              <a:buFont typeface="Arial" panose="020B0604020202020204" pitchFamily="34" charset="0"/>
              <a:buNone/>
              <a:tabLst/>
              <a:defRPr kumimoji="1" sz="1400" b="1" i="1">
                <a:solidFill>
                  <a:schemeClr val="accent1"/>
                </a:solidFill>
                <a:latin typeface="+mn-lt"/>
                <a:cs typeface="+mn-cs"/>
              </a:defRPr>
            </a:lvl1pPr>
            <a:lvl2pPr marL="172800" marR="0" indent="-172800" defTabSz="990564" eaLnBrk="1" fontAlgn="auto" latinLnBrk="0" hangingPunct="1">
              <a:lnSpc>
                <a:spcPct val="106000"/>
              </a:lnSpc>
              <a:spcBef>
                <a:spcPts val="1056"/>
              </a:spcBef>
              <a:spcAft>
                <a:spcPts val="0"/>
              </a:spcAft>
              <a:buClrTx/>
              <a:buSzPct val="100000"/>
              <a:buFont typeface="Wingdings" panose="05000000000000000000" pitchFamily="2" charset="2"/>
              <a:buChar char="n"/>
              <a:tabLst/>
              <a:defRPr kumimoji="1" lang="en-US" sz="1200" b="0" dirty="0" smtClean="0">
                <a:latin typeface="+mn-lt"/>
                <a:cs typeface="+mn-cs"/>
              </a:defRPr>
            </a:lvl2pPr>
            <a:lvl3pPr marL="345600" marR="0" indent="-172800" defTabSz="990564" eaLnBrk="1" fontAlgn="auto" latinLnBrk="0" hangingPunct="1">
              <a:lnSpc>
                <a:spcPct val="106000"/>
              </a:lnSpc>
              <a:spcBef>
                <a:spcPts val="480"/>
              </a:spcBef>
              <a:spcAft>
                <a:spcPts val="0"/>
              </a:spcAft>
              <a:buClrTx/>
              <a:buSzPct val="100000"/>
              <a:buFont typeface="Wingdings" panose="05000000000000000000" pitchFamily="2" charset="2"/>
              <a:buChar char="Ø"/>
              <a:tabLst/>
              <a:defRPr kumimoji="1" lang="en-US" sz="1200" b="0" dirty="0" smtClean="0">
                <a:latin typeface="+mn-lt"/>
                <a:cs typeface="+mn-cs"/>
              </a:defRPr>
            </a:lvl3pPr>
            <a:lvl4pPr marL="518400" marR="0" indent="-172800" defTabSz="990564" eaLnBrk="1" fontAlgn="auto" latinLnBrk="0" hangingPunct="1">
              <a:lnSpc>
                <a:spcPct val="106000"/>
              </a:lnSpc>
              <a:spcBef>
                <a:spcPts val="240"/>
              </a:spcBef>
              <a:spcAft>
                <a:spcPts val="0"/>
              </a:spcAft>
              <a:buClrTx/>
              <a:buSzPct val="100000"/>
              <a:buFont typeface="Arial" panose="020B0604020202020204" pitchFamily="34" charset="0"/>
              <a:buChar char="•"/>
              <a:tabLst/>
              <a:defRPr kumimoji="1" lang="en-US" sz="1200" b="0" baseline="0" dirty="0" smtClean="0">
                <a:latin typeface="+mn-lt"/>
                <a:cs typeface="+mn-cs"/>
              </a:defRPr>
            </a:lvl4pPr>
            <a:lvl5pPr marL="577179" indent="-191093" defTabSz="865024" eaLnBrk="1" latinLnBrk="0" hangingPunct="1">
              <a:spcBef>
                <a:spcPts val="0"/>
              </a:spcBef>
              <a:spcAft>
                <a:spcPts val="1083"/>
              </a:spcAft>
              <a:buClrTx/>
              <a:buSzPct val="100000"/>
              <a:buFont typeface="Verdana" panose="020B0604030504040204" pitchFamily="34" charset="0"/>
              <a:buChar char="−"/>
              <a:tabLst/>
              <a:defRPr kumimoji="1" lang="en-US" sz="1192" baseline="0" dirty="0" smtClean="0">
                <a:latin typeface="+mn-lt"/>
                <a:cs typeface="+mn-cs"/>
              </a:defRPr>
            </a:lvl5pPr>
            <a:lvl6pPr marL="577179" indent="-191093" defTabSz="990564">
              <a:spcBef>
                <a:spcPts val="0"/>
              </a:spcBef>
              <a:spcAft>
                <a:spcPts val="1083"/>
              </a:spcAft>
              <a:buFont typeface="Verdana" panose="020B0604030504040204" pitchFamily="34" charset="0"/>
              <a:buChar char="−"/>
              <a:defRPr kumimoji="1" sz="1300" baseline="0">
                <a:latin typeface="+mn-lt"/>
                <a:cs typeface="+mn-cs"/>
              </a:defRPr>
            </a:lvl6pPr>
            <a:lvl7pPr marL="577179" indent="-191093" defTabSz="990564">
              <a:spcBef>
                <a:spcPts val="0"/>
              </a:spcBef>
              <a:spcAft>
                <a:spcPts val="1083"/>
              </a:spcAft>
              <a:buFont typeface="Verdana" panose="020B0604030504040204" pitchFamily="34" charset="0"/>
              <a:buChar char="−"/>
              <a:defRPr kumimoji="1" sz="1300">
                <a:latin typeface="+mn-lt"/>
                <a:cs typeface="+mn-cs"/>
              </a:defRPr>
            </a:lvl7pPr>
            <a:lvl8pPr marL="577179" indent="-191093" defTabSz="990564">
              <a:spcBef>
                <a:spcPts val="0"/>
              </a:spcBef>
              <a:spcAft>
                <a:spcPts val="1083"/>
              </a:spcAft>
              <a:buFont typeface="Verdana" panose="020B0604030504040204" pitchFamily="34" charset="0"/>
              <a:buChar char="−"/>
              <a:defRPr kumimoji="1" sz="1300" baseline="0">
                <a:latin typeface="+mn-lt"/>
                <a:cs typeface="+mn-cs"/>
              </a:defRPr>
            </a:lvl8pPr>
            <a:lvl9pPr marL="577179" indent="-191093" defTabSz="990564">
              <a:spcBef>
                <a:spcPts val="0"/>
              </a:spcBef>
              <a:spcAft>
                <a:spcPts val="1083"/>
              </a:spcAft>
              <a:buFont typeface="Verdana" panose="020B0604030504040204" pitchFamily="34" charset="0"/>
              <a:buChar char="−"/>
              <a:defRPr kumimoji="1" sz="1300" baseline="0">
                <a:latin typeface="+mn-lt"/>
                <a:cs typeface="+mn-cs"/>
              </a:defRPr>
            </a:lvl9pPr>
          </a:lstStyle>
          <a:p>
            <a:r>
              <a:rPr lang="ja-JP" altLang="en-US" b="0" i="0" dirty="0">
                <a:solidFill>
                  <a:schemeClr val="tx1"/>
                </a:solidFill>
                <a:latin typeface="Meiryo UI" panose="020B0604030504040204" pitchFamily="50" charset="-128"/>
                <a:ea typeface="Meiryo UI" panose="020B0604030504040204" pitchFamily="50" charset="-128"/>
              </a:rPr>
              <a:t>貴社ビジネス</a:t>
            </a:r>
            <a:r>
              <a:rPr lang="ja-JP" altLang="en-US" b="0" i="0" dirty="0" smtClean="0">
                <a:solidFill>
                  <a:schemeClr val="tx1"/>
                </a:solidFill>
                <a:latin typeface="Meiryo UI" panose="020B0604030504040204" pitchFamily="50" charset="-128"/>
                <a:ea typeface="Meiryo UI" panose="020B0604030504040204" pitchFamily="50" charset="-128"/>
              </a:rPr>
              <a:t>が何年後にどのくらい成長するか、また、今回申請する実証実験計画がどのように寄与するのかがわかるように、</a:t>
            </a:r>
            <a:endParaRPr lang="en-US" altLang="ja-JP" b="0" i="0" dirty="0" smtClean="0">
              <a:solidFill>
                <a:schemeClr val="tx1"/>
              </a:solidFill>
              <a:latin typeface="Meiryo UI" panose="020B0604030504040204" pitchFamily="50" charset="-128"/>
              <a:ea typeface="Meiryo UI" panose="020B0604030504040204" pitchFamily="50" charset="-128"/>
            </a:endParaRPr>
          </a:p>
          <a:p>
            <a:r>
              <a:rPr lang="ja-JP" altLang="en-US" b="0" i="0" dirty="0">
                <a:solidFill>
                  <a:schemeClr val="tx1"/>
                </a:solidFill>
                <a:latin typeface="Meiryo UI" panose="020B0604030504040204" pitchFamily="50" charset="-128"/>
                <a:ea typeface="Meiryo UI" panose="020B0604030504040204" pitchFamily="50" charset="-128"/>
              </a:rPr>
              <a:t>詳細に</a:t>
            </a:r>
            <a:r>
              <a:rPr lang="ja-JP" altLang="en-US" b="0" i="0" dirty="0" smtClean="0">
                <a:solidFill>
                  <a:schemeClr val="tx1"/>
                </a:solidFill>
                <a:latin typeface="Meiryo UI" panose="020B0604030504040204" pitchFamily="50" charset="-128"/>
                <a:ea typeface="Meiryo UI" panose="020B0604030504040204" pitchFamily="50" charset="-128"/>
              </a:rPr>
              <a:t>記載してください。</a:t>
            </a:r>
            <a:endParaRPr lang="ja-JP" altLang="en-US" b="0" i="0" dirty="0">
              <a:solidFill>
                <a:schemeClr val="tx1"/>
              </a:solidFill>
              <a:latin typeface="Meiryo UI" panose="020B0604030504040204" pitchFamily="50" charset="-128"/>
              <a:ea typeface="Meiryo UI" panose="020B0604030504040204" pitchFamily="50" charset="-128"/>
            </a:endParaRPr>
          </a:p>
        </p:txBody>
      </p:sp>
      <p:sp>
        <p:nvSpPr>
          <p:cNvPr id="4" name="テキスト ボックス 3"/>
          <p:cNvSpPr txBox="1"/>
          <p:nvPr/>
        </p:nvSpPr>
        <p:spPr bwMode="gray">
          <a:xfrm>
            <a:off x="4603717" y="6413500"/>
            <a:ext cx="224420" cy="215444"/>
          </a:xfrm>
          <a:prstGeom prst="rect">
            <a:avLst/>
          </a:prstGeom>
          <a:noFill/>
        </p:spPr>
        <p:txBody>
          <a:bodyPr wrap="none" lIns="0" tIns="0" rIns="0" bIns="0" rtlCol="0">
            <a:spAutoFit/>
          </a:bodyPr>
          <a:lstStyle/>
          <a:p>
            <a:pPr marL="0" marR="0" indent="0" algn="l"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10</a:t>
            </a:r>
            <a:endPar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21838214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タイトル 3">
            <a:extLst>
              <a:ext uri="{FF2B5EF4-FFF2-40B4-BE49-F238E27FC236}">
                <a16:creationId xmlns:a16="http://schemas.microsoft.com/office/drawing/2014/main" id="{4371611D-9AAA-4A23-91F0-B92385CACB49}"/>
              </a:ext>
            </a:extLst>
          </p:cNvPr>
          <p:cNvSpPr>
            <a:spLocks noGrp="1"/>
          </p:cNvSpPr>
          <p:nvPr>
            <p:ph type="title" idx="4294967295"/>
          </p:nvPr>
        </p:nvSpPr>
        <p:spPr>
          <a:xfrm>
            <a:off x="144482" y="130630"/>
            <a:ext cx="9072000" cy="409710"/>
          </a:xfrm>
          <a:prstGeom prst="rect">
            <a:avLst/>
          </a:prstGeom>
        </p:spPr>
        <p:txBody>
          <a:bodyPr/>
          <a:lstStyle/>
          <a:p>
            <a:pPr fontAlgn="auto">
              <a:spcAft>
                <a:spcPts val="0"/>
              </a:spcAft>
            </a:pPr>
            <a:r>
              <a:rPr lang="en-US" altLang="ja-JP" dirty="0" smtClean="0">
                <a:latin typeface="Meiryo UI" panose="020B0604030504040204" pitchFamily="50" charset="-128"/>
                <a:ea typeface="Meiryo UI" panose="020B0604030504040204" pitchFamily="50" charset="-128"/>
              </a:rPr>
              <a:t>11</a:t>
            </a:r>
            <a:r>
              <a:rPr lang="ja-JP" altLang="en-US" dirty="0" err="1" smtClean="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知的財産権の取得状況（周辺特許を含む）等</a:t>
            </a:r>
          </a:p>
        </p:txBody>
      </p:sp>
      <p:sp>
        <p:nvSpPr>
          <p:cNvPr id="17" name="正方形/長方形 16"/>
          <p:cNvSpPr/>
          <p:nvPr/>
        </p:nvSpPr>
        <p:spPr bwMode="gray">
          <a:xfrm>
            <a:off x="3607060" y="2601898"/>
            <a:ext cx="6052810" cy="1813797"/>
          </a:xfrm>
          <a:prstGeom prst="rect">
            <a:avLst/>
          </a:prstGeom>
          <a:noFill/>
          <a:ln w="38100" algn="ctr">
            <a:solidFill>
              <a:schemeClr val="bg1">
                <a:lumMod val="65000"/>
              </a:schemeClr>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defTabSz="990564" fontAlgn="auto">
              <a:spcBef>
                <a:spcPts val="0"/>
              </a:spcBef>
              <a:spcAft>
                <a:spcPts val="0"/>
              </a:spcAft>
              <a:buSzPct val="100000"/>
            </a:pPr>
            <a:r>
              <a:rPr kumimoji="1" lang="en-US" altLang="ja-JP" sz="1400" dirty="0">
                <a:solidFill>
                  <a:schemeClr val="bg1">
                    <a:lumMod val="50000"/>
                  </a:schemeClr>
                </a:solidFill>
                <a:latin typeface="Meiryo UI" panose="020B0604030504040204" pitchFamily="50" charset="-128"/>
                <a:ea typeface="Meiryo UI" panose="020B0604030504040204" pitchFamily="50" charset="-128"/>
              </a:rPr>
              <a:t>※</a:t>
            </a:r>
            <a:r>
              <a:rPr kumimoji="1" lang="ja-JP" altLang="en-US" sz="1400" dirty="0">
                <a:solidFill>
                  <a:schemeClr val="bg1">
                    <a:lumMod val="50000"/>
                  </a:schemeClr>
                </a:solidFill>
                <a:latin typeface="Meiryo UI" panose="020B0604030504040204" pitchFamily="50" charset="-128"/>
                <a:ea typeface="Meiryo UI" panose="020B0604030504040204" pitchFamily="50" charset="-128"/>
              </a:rPr>
              <a:t>ステイタスごとに記載してください。（取得済、出願中、出願予定等）</a:t>
            </a:r>
            <a:endParaRPr kumimoji="1" lang="en-US" altLang="ja-JP" sz="1400" dirty="0">
              <a:solidFill>
                <a:schemeClr val="bg1">
                  <a:lumMod val="50000"/>
                </a:schemeClr>
              </a:solidFill>
              <a:latin typeface="Meiryo UI" panose="020B0604030504040204" pitchFamily="50" charset="-128"/>
              <a:ea typeface="Meiryo UI" panose="020B0604030504040204" pitchFamily="50" charset="-128"/>
            </a:endParaRPr>
          </a:p>
          <a:p>
            <a:pPr marR="0" defTabSz="990564" rtl="0" eaLnBrk="1" fontAlgn="auto" latinLnBrk="0" hangingPunct="1">
              <a:lnSpc>
                <a:spcPct val="100000"/>
              </a:lnSpc>
              <a:spcBef>
                <a:spcPts val="0"/>
              </a:spcBef>
              <a:spcAft>
                <a:spcPts val="0"/>
              </a:spcAft>
              <a:buClrTx/>
              <a:buSzPct val="100000"/>
              <a:tabLst/>
            </a:pPr>
            <a:r>
              <a:rPr kumimoji="1" lang="en-US" altLang="ja-JP" sz="1400" dirty="0" smtClean="0">
                <a:solidFill>
                  <a:schemeClr val="bg1">
                    <a:lumMod val="50000"/>
                  </a:schemeClr>
                </a:solidFill>
                <a:latin typeface="Meiryo UI" panose="020B0604030504040204" pitchFamily="50" charset="-128"/>
                <a:ea typeface="Meiryo UI" panose="020B0604030504040204" pitchFamily="50" charset="-128"/>
                <a:cs typeface="+mn-cs"/>
              </a:rPr>
              <a:t>※</a:t>
            </a:r>
            <a:r>
              <a:rPr kumimoji="1" lang="ja-JP" altLang="en-US" sz="1400" dirty="0" smtClean="0">
                <a:solidFill>
                  <a:schemeClr val="bg1">
                    <a:lumMod val="50000"/>
                  </a:schemeClr>
                </a:solidFill>
                <a:latin typeface="Meiryo UI" panose="020B0604030504040204" pitchFamily="50" charset="-128"/>
                <a:ea typeface="Meiryo UI" panose="020B0604030504040204" pitchFamily="50" charset="-128"/>
                <a:cs typeface="+mn-cs"/>
              </a:rPr>
              <a:t>特許を取得している場合、発明の名称、特許番号（または出願番号）、発明者、出願人、出願日を記載してください。</a:t>
            </a:r>
            <a:endParaRPr kumimoji="1" lang="en-US" altLang="ja-JP" sz="1400" dirty="0" smtClean="0">
              <a:solidFill>
                <a:schemeClr val="bg1">
                  <a:lumMod val="50000"/>
                </a:schemeClr>
              </a:solidFill>
              <a:latin typeface="Meiryo UI" panose="020B0604030504040204" pitchFamily="50" charset="-128"/>
              <a:ea typeface="Meiryo UI" panose="020B0604030504040204" pitchFamily="50" charset="-128"/>
              <a:cs typeface="+mn-cs"/>
            </a:endParaRPr>
          </a:p>
          <a:p>
            <a:pPr defTabSz="990564" fontAlgn="auto">
              <a:spcBef>
                <a:spcPts val="0"/>
              </a:spcBef>
              <a:spcAft>
                <a:spcPts val="0"/>
              </a:spcAft>
              <a:buSzPct val="100000"/>
            </a:pPr>
            <a:r>
              <a:rPr kumimoji="1" lang="en-US" altLang="ja-JP" sz="1400" dirty="0" smtClean="0">
                <a:solidFill>
                  <a:schemeClr val="bg1">
                    <a:lumMod val="50000"/>
                  </a:schemeClr>
                </a:solidFill>
                <a:latin typeface="Meiryo UI" panose="020B0604030504040204" pitchFamily="50" charset="-128"/>
                <a:ea typeface="Meiryo UI" panose="020B0604030504040204" pitchFamily="50" charset="-128"/>
                <a:cs typeface="+mn-cs"/>
              </a:rPr>
              <a:t>※</a:t>
            </a:r>
            <a:r>
              <a:rPr kumimoji="1" lang="ja-JP" altLang="en-US" sz="1400" dirty="0">
                <a:solidFill>
                  <a:schemeClr val="bg1">
                    <a:lumMod val="50000"/>
                  </a:schemeClr>
                </a:solidFill>
                <a:latin typeface="Meiryo UI" panose="020B0604030504040204" pitchFamily="50" charset="-128"/>
                <a:ea typeface="Meiryo UI" panose="020B0604030504040204" pitchFamily="50" charset="-128"/>
                <a:cs typeface="+mn-cs"/>
              </a:rPr>
              <a:t>今後、本研究・開発に関連する知的財産権（特許権、実用新案権、意匠権、商標権等）の出願を予定して</a:t>
            </a:r>
            <a:r>
              <a:rPr kumimoji="1" lang="ja-JP" altLang="en-US" sz="1400" dirty="0" smtClean="0">
                <a:solidFill>
                  <a:schemeClr val="bg1">
                    <a:lumMod val="50000"/>
                  </a:schemeClr>
                </a:solidFill>
                <a:latin typeface="Meiryo UI" panose="020B0604030504040204" pitchFamily="50" charset="-128"/>
                <a:ea typeface="Meiryo UI" panose="020B0604030504040204" pitchFamily="50" charset="-128"/>
                <a:cs typeface="+mn-cs"/>
              </a:rPr>
              <a:t>いる場合は、その内容も記載してください。</a:t>
            </a:r>
            <a:endParaRPr kumimoji="1" lang="en-US" altLang="ja-JP" sz="1400" dirty="0" smtClean="0">
              <a:solidFill>
                <a:schemeClr val="bg1">
                  <a:lumMod val="50000"/>
                </a:schemeClr>
              </a:solidFill>
              <a:latin typeface="Meiryo UI" panose="020B0604030504040204" pitchFamily="50" charset="-128"/>
              <a:ea typeface="Meiryo UI" panose="020B0604030504040204" pitchFamily="50" charset="-128"/>
              <a:cs typeface="+mn-cs"/>
            </a:endParaRPr>
          </a:p>
          <a:p>
            <a:pPr defTabSz="990564" fontAlgn="auto">
              <a:spcBef>
                <a:spcPts val="0"/>
              </a:spcBef>
              <a:spcAft>
                <a:spcPts val="0"/>
              </a:spcAft>
              <a:buSzPct val="100000"/>
            </a:pPr>
            <a:r>
              <a:rPr kumimoji="1" lang="en-US" altLang="ja-JP" sz="1400" dirty="0" smtClean="0">
                <a:solidFill>
                  <a:schemeClr val="bg1">
                    <a:lumMod val="50000"/>
                  </a:schemeClr>
                </a:solidFill>
                <a:latin typeface="Meiryo UI" panose="020B0604030504040204" pitchFamily="50" charset="-128"/>
                <a:ea typeface="Meiryo UI" panose="020B0604030504040204" pitchFamily="50" charset="-128"/>
                <a:cs typeface="+mn-cs"/>
              </a:rPr>
              <a:t>※</a:t>
            </a:r>
            <a:r>
              <a:rPr kumimoji="1" lang="ja-JP" altLang="en-US" sz="1400" dirty="0">
                <a:solidFill>
                  <a:schemeClr val="bg1">
                    <a:lumMod val="50000"/>
                  </a:schemeClr>
                </a:solidFill>
                <a:latin typeface="Meiryo UI" panose="020B0604030504040204" pitchFamily="50" charset="-128"/>
                <a:ea typeface="Meiryo UI" panose="020B0604030504040204" pitchFamily="50" charset="-128"/>
                <a:cs typeface="+mn-cs"/>
              </a:rPr>
              <a:t>本研究・開発に類似する先行技術の知的</a:t>
            </a:r>
            <a:r>
              <a:rPr kumimoji="1" lang="ja-JP" altLang="en-US" sz="1400" dirty="0" smtClean="0">
                <a:solidFill>
                  <a:schemeClr val="bg1">
                    <a:lumMod val="50000"/>
                  </a:schemeClr>
                </a:solidFill>
                <a:latin typeface="Meiryo UI" panose="020B0604030504040204" pitchFamily="50" charset="-128"/>
                <a:ea typeface="Meiryo UI" panose="020B0604030504040204" pitchFamily="50" charset="-128"/>
                <a:cs typeface="+mn-cs"/>
              </a:rPr>
              <a:t>財産権についても記載してください。</a:t>
            </a:r>
            <a:endParaRPr kumimoji="1" lang="ja-JP" altLang="en-US" sz="1600" b="0" i="0" u="none" strike="noStrike" kern="1200" cap="none" spc="0" normalizeH="0" baseline="0" noProof="0" dirty="0" smtClean="0">
              <a:ln>
                <a:noFill/>
              </a:ln>
              <a:solidFill>
                <a:schemeClr val="bg1">
                  <a:lumMod val="50000"/>
                </a:schemeClr>
              </a:solidFill>
              <a:effectLst/>
              <a:uLnTx/>
              <a:uFillTx/>
              <a:latin typeface="Meiryo UI" panose="020B0604030504040204" pitchFamily="50" charset="-128"/>
              <a:ea typeface="Meiryo UI" panose="020B0604030504040204" pitchFamily="50" charset="-128"/>
              <a:cs typeface="+mn-cs"/>
            </a:endParaRPr>
          </a:p>
        </p:txBody>
      </p:sp>
      <p:sp>
        <p:nvSpPr>
          <p:cNvPr id="18" name="テキスト プレースホルダー 3">
            <a:extLst>
              <a:ext uri="{FF2B5EF4-FFF2-40B4-BE49-F238E27FC236}">
                <a16:creationId xmlns:a16="http://schemas.microsoft.com/office/drawing/2014/main" id="{A5A1D3BF-A72B-4D7D-8AE6-208DB3EC4766}"/>
              </a:ext>
            </a:extLst>
          </p:cNvPr>
          <p:cNvSpPr txBox="1">
            <a:spLocks/>
          </p:cNvSpPr>
          <p:nvPr/>
        </p:nvSpPr>
        <p:spPr>
          <a:xfrm>
            <a:off x="144482" y="540340"/>
            <a:ext cx="6256755" cy="679622"/>
          </a:xfrm>
          <a:prstGeom prst="rect">
            <a:avLst/>
          </a:prstGeom>
        </p:spPr>
        <p:txBody>
          <a:bodyPr vert="horz" wrap="none" lIns="72000" tIns="0" rIns="0" bIns="0" rtlCol="0" anchor="ctr">
            <a:noAutofit/>
          </a:bodyPr>
          <a:lstStyle>
            <a:lvl1pPr marL="0" marR="0" indent="0" defTabSz="990564" eaLnBrk="1" fontAlgn="auto" latinLnBrk="0" hangingPunct="1">
              <a:lnSpc>
                <a:spcPct val="100000"/>
              </a:lnSpc>
              <a:spcBef>
                <a:spcPts val="0"/>
              </a:spcBef>
              <a:spcAft>
                <a:spcPts val="0"/>
              </a:spcAft>
              <a:buClrTx/>
              <a:buSzPct val="100000"/>
              <a:buFont typeface="Arial" panose="020B0604020202020204" pitchFamily="34" charset="0"/>
              <a:buNone/>
              <a:tabLst/>
              <a:defRPr kumimoji="1" sz="1400" b="1" i="1">
                <a:solidFill>
                  <a:schemeClr val="accent1"/>
                </a:solidFill>
                <a:latin typeface="+mn-lt"/>
                <a:cs typeface="+mn-cs"/>
              </a:defRPr>
            </a:lvl1pPr>
            <a:lvl2pPr marL="172800" marR="0" indent="-172800" defTabSz="990564" eaLnBrk="1" fontAlgn="auto" latinLnBrk="0" hangingPunct="1">
              <a:lnSpc>
                <a:spcPct val="106000"/>
              </a:lnSpc>
              <a:spcBef>
                <a:spcPts val="1056"/>
              </a:spcBef>
              <a:spcAft>
                <a:spcPts val="0"/>
              </a:spcAft>
              <a:buClrTx/>
              <a:buSzPct val="100000"/>
              <a:buFont typeface="Wingdings" panose="05000000000000000000" pitchFamily="2" charset="2"/>
              <a:buChar char="n"/>
              <a:tabLst/>
              <a:defRPr kumimoji="1" lang="en-US" sz="1200" b="0" dirty="0" smtClean="0">
                <a:latin typeface="+mn-lt"/>
                <a:cs typeface="+mn-cs"/>
              </a:defRPr>
            </a:lvl2pPr>
            <a:lvl3pPr marL="345600" marR="0" indent="-172800" defTabSz="990564" eaLnBrk="1" fontAlgn="auto" latinLnBrk="0" hangingPunct="1">
              <a:lnSpc>
                <a:spcPct val="106000"/>
              </a:lnSpc>
              <a:spcBef>
                <a:spcPts val="480"/>
              </a:spcBef>
              <a:spcAft>
                <a:spcPts val="0"/>
              </a:spcAft>
              <a:buClrTx/>
              <a:buSzPct val="100000"/>
              <a:buFont typeface="Wingdings" panose="05000000000000000000" pitchFamily="2" charset="2"/>
              <a:buChar char="Ø"/>
              <a:tabLst/>
              <a:defRPr kumimoji="1" lang="en-US" sz="1200" b="0" dirty="0" smtClean="0">
                <a:latin typeface="+mn-lt"/>
                <a:cs typeface="+mn-cs"/>
              </a:defRPr>
            </a:lvl3pPr>
            <a:lvl4pPr marL="518400" marR="0" indent="-172800" defTabSz="990564" eaLnBrk="1" fontAlgn="auto" latinLnBrk="0" hangingPunct="1">
              <a:lnSpc>
                <a:spcPct val="106000"/>
              </a:lnSpc>
              <a:spcBef>
                <a:spcPts val="240"/>
              </a:spcBef>
              <a:spcAft>
                <a:spcPts val="0"/>
              </a:spcAft>
              <a:buClrTx/>
              <a:buSzPct val="100000"/>
              <a:buFont typeface="Arial" panose="020B0604020202020204" pitchFamily="34" charset="0"/>
              <a:buChar char="•"/>
              <a:tabLst/>
              <a:defRPr kumimoji="1" lang="en-US" sz="1200" b="0" baseline="0" dirty="0" smtClean="0">
                <a:latin typeface="+mn-lt"/>
                <a:cs typeface="+mn-cs"/>
              </a:defRPr>
            </a:lvl4pPr>
            <a:lvl5pPr marL="577179" indent="-191093" defTabSz="865024" eaLnBrk="1" latinLnBrk="0" hangingPunct="1">
              <a:spcBef>
                <a:spcPts val="0"/>
              </a:spcBef>
              <a:spcAft>
                <a:spcPts val="1083"/>
              </a:spcAft>
              <a:buClrTx/>
              <a:buSzPct val="100000"/>
              <a:buFont typeface="Verdana" panose="020B0604030504040204" pitchFamily="34" charset="0"/>
              <a:buChar char="−"/>
              <a:tabLst/>
              <a:defRPr kumimoji="1" lang="en-US" sz="1192" baseline="0" dirty="0" smtClean="0">
                <a:latin typeface="+mn-lt"/>
                <a:cs typeface="+mn-cs"/>
              </a:defRPr>
            </a:lvl5pPr>
            <a:lvl6pPr marL="577179" indent="-191093" defTabSz="990564">
              <a:spcBef>
                <a:spcPts val="0"/>
              </a:spcBef>
              <a:spcAft>
                <a:spcPts val="1083"/>
              </a:spcAft>
              <a:buFont typeface="Verdana" panose="020B0604030504040204" pitchFamily="34" charset="0"/>
              <a:buChar char="−"/>
              <a:defRPr kumimoji="1" sz="1300" baseline="0">
                <a:latin typeface="+mn-lt"/>
                <a:cs typeface="+mn-cs"/>
              </a:defRPr>
            </a:lvl6pPr>
            <a:lvl7pPr marL="577179" indent="-191093" defTabSz="990564">
              <a:spcBef>
                <a:spcPts val="0"/>
              </a:spcBef>
              <a:spcAft>
                <a:spcPts val="1083"/>
              </a:spcAft>
              <a:buFont typeface="Verdana" panose="020B0604030504040204" pitchFamily="34" charset="0"/>
              <a:buChar char="−"/>
              <a:defRPr kumimoji="1" sz="1300">
                <a:latin typeface="+mn-lt"/>
                <a:cs typeface="+mn-cs"/>
              </a:defRPr>
            </a:lvl7pPr>
            <a:lvl8pPr marL="577179" indent="-191093" defTabSz="990564">
              <a:spcBef>
                <a:spcPts val="0"/>
              </a:spcBef>
              <a:spcAft>
                <a:spcPts val="1083"/>
              </a:spcAft>
              <a:buFont typeface="Verdana" panose="020B0604030504040204" pitchFamily="34" charset="0"/>
              <a:buChar char="−"/>
              <a:defRPr kumimoji="1" sz="1300" baseline="0">
                <a:latin typeface="+mn-lt"/>
                <a:cs typeface="+mn-cs"/>
              </a:defRPr>
            </a:lvl8pPr>
            <a:lvl9pPr marL="577179" indent="-191093" defTabSz="990564">
              <a:spcBef>
                <a:spcPts val="0"/>
              </a:spcBef>
              <a:spcAft>
                <a:spcPts val="1083"/>
              </a:spcAft>
              <a:buFont typeface="Verdana" panose="020B0604030504040204" pitchFamily="34" charset="0"/>
              <a:buChar char="−"/>
              <a:defRPr kumimoji="1" sz="1300" baseline="0">
                <a:latin typeface="+mn-lt"/>
                <a:cs typeface="+mn-cs"/>
              </a:defRPr>
            </a:lvl9pPr>
          </a:lstStyle>
          <a:p>
            <a:r>
              <a:rPr lang="ja-JP" altLang="en-US" b="0" i="0" dirty="0" smtClean="0">
                <a:solidFill>
                  <a:schemeClr val="tx1"/>
                </a:solidFill>
                <a:latin typeface="Meiryo UI" panose="020B0604030504040204" pitchFamily="50" charset="-128"/>
                <a:ea typeface="Meiryo UI" panose="020B0604030504040204" pitchFamily="50" charset="-128"/>
              </a:rPr>
              <a:t>今回申請する実証</a:t>
            </a:r>
            <a:r>
              <a:rPr lang="ja-JP" altLang="en-US" b="0" i="0" dirty="0">
                <a:solidFill>
                  <a:schemeClr val="tx1"/>
                </a:solidFill>
                <a:latin typeface="Meiryo UI" panose="020B0604030504040204" pitchFamily="50" charset="-128"/>
                <a:ea typeface="Meiryo UI" panose="020B0604030504040204" pitchFamily="50" charset="-128"/>
              </a:rPr>
              <a:t>実験等を行う研究・開発に係る知的財産権（</a:t>
            </a:r>
            <a:r>
              <a:rPr lang="zh-TW" altLang="en-US" b="0" i="0" dirty="0">
                <a:solidFill>
                  <a:schemeClr val="tx1"/>
                </a:solidFill>
                <a:latin typeface="Meiryo UI" panose="020B0604030504040204" pitchFamily="50" charset="-128"/>
                <a:ea typeface="Meiryo UI" panose="020B0604030504040204" pitchFamily="50" charset="-128"/>
              </a:rPr>
              <a:t>特許権、実用新案権、意匠権、商標権等</a:t>
            </a:r>
            <a:r>
              <a:rPr lang="ja-JP" altLang="en-US" b="0" i="0" dirty="0">
                <a:solidFill>
                  <a:schemeClr val="tx1"/>
                </a:solidFill>
                <a:latin typeface="Meiryo UI" panose="020B0604030504040204" pitchFamily="50" charset="-128"/>
                <a:ea typeface="Meiryo UI" panose="020B0604030504040204" pitchFamily="50" charset="-128"/>
              </a:rPr>
              <a:t>）の状況</a:t>
            </a:r>
            <a:r>
              <a:rPr lang="ja-JP" altLang="en-US" b="0" i="0" dirty="0" smtClean="0">
                <a:solidFill>
                  <a:schemeClr val="tx1"/>
                </a:solidFill>
                <a:latin typeface="Meiryo UI" panose="020B0604030504040204" pitchFamily="50" charset="-128"/>
                <a:ea typeface="Meiryo UI" panose="020B0604030504040204" pitchFamily="50" charset="-128"/>
              </a:rPr>
              <a:t>を</a:t>
            </a:r>
            <a:r>
              <a:rPr lang="en-US" altLang="ja-JP" b="0" i="0" dirty="0" smtClean="0">
                <a:solidFill>
                  <a:schemeClr val="tx1"/>
                </a:solidFill>
                <a:latin typeface="Meiryo UI" panose="020B0604030504040204" pitchFamily="50" charset="-128"/>
                <a:ea typeface="Meiryo UI" panose="020B0604030504040204" pitchFamily="50" charset="-128"/>
              </a:rPr>
              <a:t>『</a:t>
            </a:r>
            <a:r>
              <a:rPr lang="ja-JP" altLang="en-US" b="0" i="0" dirty="0" smtClean="0">
                <a:solidFill>
                  <a:schemeClr val="tx1"/>
                </a:solidFill>
                <a:latin typeface="Meiryo UI" panose="020B0604030504040204" pitchFamily="50" charset="-128"/>
                <a:ea typeface="Meiryo UI" panose="020B0604030504040204" pitchFamily="50" charset="-128"/>
              </a:rPr>
              <a:t>取得済</a:t>
            </a:r>
            <a:r>
              <a:rPr lang="en-US" altLang="ja-JP" b="0" i="0" dirty="0" smtClean="0">
                <a:solidFill>
                  <a:schemeClr val="tx1"/>
                </a:solidFill>
                <a:latin typeface="Meiryo UI" panose="020B0604030504040204" pitchFamily="50" charset="-128"/>
                <a:ea typeface="Meiryo UI" panose="020B0604030504040204" pitchFamily="50" charset="-128"/>
              </a:rPr>
              <a:t>』</a:t>
            </a:r>
            <a:r>
              <a:rPr lang="ja-JP" altLang="en-US" b="0" i="0" dirty="0" err="1" smtClean="0">
                <a:solidFill>
                  <a:schemeClr val="tx1"/>
                </a:solidFill>
                <a:latin typeface="Meiryo UI" panose="020B0604030504040204" pitchFamily="50" charset="-128"/>
                <a:ea typeface="Meiryo UI" panose="020B0604030504040204" pitchFamily="50" charset="-128"/>
              </a:rPr>
              <a:t>、</a:t>
            </a:r>
            <a:endParaRPr lang="en-US" altLang="ja-JP" b="0" i="0" dirty="0" smtClean="0">
              <a:solidFill>
                <a:schemeClr val="tx1"/>
              </a:solidFill>
              <a:latin typeface="Meiryo UI" panose="020B0604030504040204" pitchFamily="50" charset="-128"/>
              <a:ea typeface="Meiryo UI" panose="020B0604030504040204" pitchFamily="50" charset="-128"/>
            </a:endParaRPr>
          </a:p>
          <a:p>
            <a:r>
              <a:rPr lang="en-US" altLang="ja-JP" b="0" i="0" dirty="0" smtClean="0">
                <a:solidFill>
                  <a:schemeClr val="tx1"/>
                </a:solidFill>
                <a:latin typeface="Meiryo UI" panose="020B0604030504040204" pitchFamily="50" charset="-128"/>
                <a:ea typeface="Meiryo UI" panose="020B0604030504040204" pitchFamily="50" charset="-128"/>
              </a:rPr>
              <a:t>『</a:t>
            </a:r>
            <a:r>
              <a:rPr lang="ja-JP" altLang="en-US" b="0" i="0" dirty="0" smtClean="0">
                <a:solidFill>
                  <a:schemeClr val="tx1"/>
                </a:solidFill>
                <a:latin typeface="Meiryo UI" panose="020B0604030504040204" pitchFamily="50" charset="-128"/>
                <a:ea typeface="Meiryo UI" panose="020B0604030504040204" pitchFamily="50" charset="-128"/>
              </a:rPr>
              <a:t>出願中</a:t>
            </a:r>
            <a:r>
              <a:rPr lang="en-US" altLang="ja-JP" b="0" i="0" dirty="0" smtClean="0">
                <a:solidFill>
                  <a:schemeClr val="tx1"/>
                </a:solidFill>
                <a:latin typeface="Meiryo UI" panose="020B0604030504040204" pitchFamily="50" charset="-128"/>
                <a:ea typeface="Meiryo UI" panose="020B0604030504040204" pitchFamily="50" charset="-128"/>
              </a:rPr>
              <a:t>』</a:t>
            </a:r>
            <a:r>
              <a:rPr lang="ja-JP" altLang="en-US" b="0" i="0" dirty="0" err="1" smtClean="0">
                <a:solidFill>
                  <a:schemeClr val="tx1"/>
                </a:solidFill>
                <a:latin typeface="Meiryo UI" panose="020B0604030504040204" pitchFamily="50" charset="-128"/>
                <a:ea typeface="Meiryo UI" panose="020B0604030504040204" pitchFamily="50" charset="-128"/>
              </a:rPr>
              <a:t>、</a:t>
            </a:r>
            <a:r>
              <a:rPr lang="en-US" altLang="ja-JP" b="0" i="0" dirty="0" smtClean="0">
                <a:solidFill>
                  <a:schemeClr val="tx1"/>
                </a:solidFill>
                <a:latin typeface="Meiryo UI" panose="020B0604030504040204" pitchFamily="50" charset="-128"/>
                <a:ea typeface="Meiryo UI" panose="020B0604030504040204" pitchFamily="50" charset="-128"/>
              </a:rPr>
              <a:t>『</a:t>
            </a:r>
            <a:r>
              <a:rPr lang="ja-JP" altLang="en-US" b="0" i="0" dirty="0" smtClean="0">
                <a:solidFill>
                  <a:schemeClr val="tx1"/>
                </a:solidFill>
                <a:latin typeface="Meiryo UI" panose="020B0604030504040204" pitchFamily="50" charset="-128"/>
                <a:ea typeface="Meiryo UI" panose="020B0604030504040204" pitchFamily="50" charset="-128"/>
              </a:rPr>
              <a:t>出願予定</a:t>
            </a:r>
            <a:r>
              <a:rPr lang="en-US" altLang="ja-JP" b="0" i="0" dirty="0" smtClean="0">
                <a:solidFill>
                  <a:schemeClr val="tx1"/>
                </a:solidFill>
                <a:latin typeface="Meiryo UI" panose="020B0604030504040204" pitchFamily="50" charset="-128"/>
                <a:ea typeface="Meiryo UI" panose="020B0604030504040204" pitchFamily="50" charset="-128"/>
              </a:rPr>
              <a:t>』</a:t>
            </a:r>
            <a:r>
              <a:rPr lang="ja-JP" altLang="en-US" b="0" i="0" dirty="0" smtClean="0">
                <a:solidFill>
                  <a:schemeClr val="tx1"/>
                </a:solidFill>
                <a:latin typeface="Meiryo UI" panose="020B0604030504040204" pitchFamily="50" charset="-128"/>
                <a:ea typeface="Meiryo UI" panose="020B0604030504040204" pitchFamily="50" charset="-128"/>
              </a:rPr>
              <a:t>等のステイタスに分けて記載</a:t>
            </a:r>
            <a:r>
              <a:rPr lang="ja-JP" altLang="en-US" b="0" i="0" dirty="0">
                <a:solidFill>
                  <a:schemeClr val="tx1"/>
                </a:solidFill>
                <a:latin typeface="Meiryo UI" panose="020B0604030504040204" pitchFamily="50" charset="-128"/>
                <a:ea typeface="Meiryo UI" panose="020B0604030504040204" pitchFamily="50" charset="-128"/>
              </a:rPr>
              <a:t>してください</a:t>
            </a:r>
            <a:r>
              <a:rPr lang="ja-JP" altLang="en-US" b="0" i="0" dirty="0" smtClean="0">
                <a:solidFill>
                  <a:schemeClr val="tx1"/>
                </a:solidFill>
                <a:latin typeface="Meiryo UI" panose="020B0604030504040204" pitchFamily="50" charset="-128"/>
                <a:ea typeface="Meiryo UI" panose="020B0604030504040204" pitchFamily="50" charset="-128"/>
              </a:rPr>
              <a:t>。</a:t>
            </a:r>
            <a:endParaRPr lang="en-US" altLang="ja-JP" b="0" i="0" dirty="0" smtClean="0">
              <a:solidFill>
                <a:schemeClr val="tx1"/>
              </a:solidFill>
              <a:latin typeface="Meiryo UI" panose="020B0604030504040204" pitchFamily="50" charset="-128"/>
              <a:ea typeface="Meiryo UI" panose="020B0604030504040204" pitchFamily="50" charset="-128"/>
            </a:endParaRPr>
          </a:p>
          <a:p>
            <a:r>
              <a:rPr lang="ja-JP" altLang="en-US" b="0" i="0" dirty="0" smtClean="0">
                <a:solidFill>
                  <a:schemeClr val="tx1"/>
                </a:solidFill>
                <a:latin typeface="Meiryo UI" panose="020B0604030504040204" pitchFamily="50" charset="-128"/>
                <a:ea typeface="Meiryo UI" panose="020B0604030504040204" pitchFamily="50" charset="-128"/>
              </a:rPr>
              <a:t>また、他社のライセンスについても、</a:t>
            </a:r>
            <a:r>
              <a:rPr lang="en-US" altLang="ja-JP" b="0" i="0" dirty="0" smtClean="0">
                <a:solidFill>
                  <a:schemeClr val="tx1"/>
                </a:solidFill>
                <a:latin typeface="Meiryo UI" panose="020B0604030504040204" pitchFamily="50" charset="-128"/>
                <a:ea typeface="Meiryo UI" panose="020B0604030504040204" pitchFamily="50" charset="-128"/>
              </a:rPr>
              <a:t>『</a:t>
            </a:r>
            <a:r>
              <a:rPr lang="ja-JP" altLang="en-US" b="0" i="0" dirty="0" smtClean="0">
                <a:solidFill>
                  <a:schemeClr val="tx1"/>
                </a:solidFill>
                <a:latin typeface="Meiryo UI" panose="020B0604030504040204" pitchFamily="50" charset="-128"/>
                <a:ea typeface="Meiryo UI" panose="020B0604030504040204" pitchFamily="50" charset="-128"/>
              </a:rPr>
              <a:t>実施許諾</a:t>
            </a:r>
            <a:r>
              <a:rPr lang="en-US" altLang="ja-JP" b="0" i="0" dirty="0" smtClean="0">
                <a:solidFill>
                  <a:schemeClr val="tx1"/>
                </a:solidFill>
                <a:latin typeface="Meiryo UI" panose="020B0604030504040204" pitchFamily="50" charset="-128"/>
                <a:ea typeface="Meiryo UI" panose="020B0604030504040204" pitchFamily="50" charset="-128"/>
              </a:rPr>
              <a:t>』</a:t>
            </a:r>
            <a:r>
              <a:rPr lang="ja-JP" altLang="en-US" b="0" i="0" dirty="0" smtClean="0">
                <a:solidFill>
                  <a:schemeClr val="tx1"/>
                </a:solidFill>
                <a:latin typeface="Meiryo UI" panose="020B0604030504040204" pitchFamily="50" charset="-128"/>
                <a:ea typeface="Meiryo UI" panose="020B0604030504040204" pitchFamily="50" charset="-128"/>
              </a:rPr>
              <a:t>や</a:t>
            </a:r>
            <a:r>
              <a:rPr lang="en-US" altLang="ja-JP" b="0" i="0" dirty="0" smtClean="0">
                <a:solidFill>
                  <a:schemeClr val="tx1"/>
                </a:solidFill>
                <a:latin typeface="Meiryo UI" panose="020B0604030504040204" pitchFamily="50" charset="-128"/>
                <a:ea typeface="Meiryo UI" panose="020B0604030504040204" pitchFamily="50" charset="-128"/>
              </a:rPr>
              <a:t>『</a:t>
            </a:r>
            <a:r>
              <a:rPr lang="ja-JP" altLang="en-US" b="0" i="0" dirty="0" smtClean="0">
                <a:solidFill>
                  <a:schemeClr val="tx1"/>
                </a:solidFill>
                <a:latin typeface="Meiryo UI" panose="020B0604030504040204" pitchFamily="50" charset="-128"/>
                <a:ea typeface="Meiryo UI" panose="020B0604030504040204" pitchFamily="50" charset="-128"/>
              </a:rPr>
              <a:t>譲渡</a:t>
            </a:r>
            <a:r>
              <a:rPr lang="en-US" altLang="ja-JP" b="0" i="0" dirty="0" smtClean="0">
                <a:solidFill>
                  <a:schemeClr val="tx1"/>
                </a:solidFill>
                <a:latin typeface="Meiryo UI" panose="020B0604030504040204" pitchFamily="50" charset="-128"/>
                <a:ea typeface="Meiryo UI" panose="020B0604030504040204" pitchFamily="50" charset="-128"/>
              </a:rPr>
              <a:t>』</a:t>
            </a:r>
            <a:r>
              <a:rPr lang="ja-JP" altLang="en-US" b="0" i="0" dirty="0" smtClean="0">
                <a:solidFill>
                  <a:schemeClr val="tx1"/>
                </a:solidFill>
                <a:latin typeface="Meiryo UI" panose="020B0604030504040204" pitchFamily="50" charset="-128"/>
                <a:ea typeface="Meiryo UI" panose="020B0604030504040204" pitchFamily="50" charset="-128"/>
              </a:rPr>
              <a:t>を受ける予定があれば、記載してください。</a:t>
            </a:r>
            <a:endParaRPr lang="ja-JP" altLang="en-US" b="0" i="0" dirty="0">
              <a:solidFill>
                <a:schemeClr val="tx1"/>
              </a:solidFill>
              <a:latin typeface="Meiryo UI" panose="020B0604030504040204" pitchFamily="50" charset="-128"/>
              <a:ea typeface="Meiryo UI" panose="020B0604030504040204" pitchFamily="50" charset="-128"/>
            </a:endParaRPr>
          </a:p>
        </p:txBody>
      </p:sp>
      <p:sp>
        <p:nvSpPr>
          <p:cNvPr id="5" name="テキスト ボックス 4"/>
          <p:cNvSpPr txBox="1"/>
          <p:nvPr/>
        </p:nvSpPr>
        <p:spPr bwMode="gray">
          <a:xfrm>
            <a:off x="4603717" y="6413500"/>
            <a:ext cx="224420" cy="215444"/>
          </a:xfrm>
          <a:prstGeom prst="rect">
            <a:avLst/>
          </a:prstGeom>
          <a:noFill/>
        </p:spPr>
        <p:txBody>
          <a:bodyPr wrap="none" lIns="0" tIns="0" rIns="0" bIns="0" rtlCol="0">
            <a:spAutoFit/>
          </a:bodyPr>
          <a:lstStyle/>
          <a:p>
            <a:pPr marL="0" marR="0" indent="0" algn="l"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11</a:t>
            </a:r>
            <a:endPar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26317923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タイトル 3">
            <a:extLst>
              <a:ext uri="{FF2B5EF4-FFF2-40B4-BE49-F238E27FC236}">
                <a16:creationId xmlns:a16="http://schemas.microsoft.com/office/drawing/2014/main" id="{4371611D-9AAA-4A23-91F0-B92385CACB49}"/>
              </a:ext>
            </a:extLst>
          </p:cNvPr>
          <p:cNvSpPr>
            <a:spLocks noGrp="1"/>
          </p:cNvSpPr>
          <p:nvPr>
            <p:ph type="title" idx="4294967295"/>
          </p:nvPr>
        </p:nvSpPr>
        <p:spPr>
          <a:xfrm>
            <a:off x="144482" y="130630"/>
            <a:ext cx="9072000" cy="409710"/>
          </a:xfrm>
          <a:prstGeom prst="rect">
            <a:avLst/>
          </a:prstGeom>
        </p:spPr>
        <p:txBody>
          <a:bodyPr/>
          <a:lstStyle/>
          <a:p>
            <a:r>
              <a:rPr lang="en-US" altLang="ja-JP" dirty="0" smtClean="0">
                <a:latin typeface="Meiryo UI" panose="020B0604030504040204" pitchFamily="50" charset="-128"/>
                <a:ea typeface="Meiryo UI" panose="020B0604030504040204" pitchFamily="50" charset="-128"/>
              </a:rPr>
              <a:t>12</a:t>
            </a:r>
            <a:r>
              <a:rPr lang="ja-JP" altLang="en-US" dirty="0" err="1" smtClean="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公的助成等の実績</a:t>
            </a:r>
          </a:p>
        </p:txBody>
      </p:sp>
      <p:sp>
        <p:nvSpPr>
          <p:cNvPr id="22" name="テキスト プレースホルダー 3">
            <a:extLst>
              <a:ext uri="{FF2B5EF4-FFF2-40B4-BE49-F238E27FC236}">
                <a16:creationId xmlns:a16="http://schemas.microsoft.com/office/drawing/2014/main" id="{A5A1D3BF-A72B-4D7D-8AE6-208DB3EC4766}"/>
              </a:ext>
            </a:extLst>
          </p:cNvPr>
          <p:cNvSpPr txBox="1">
            <a:spLocks/>
          </p:cNvSpPr>
          <p:nvPr/>
        </p:nvSpPr>
        <p:spPr>
          <a:xfrm>
            <a:off x="270647" y="535860"/>
            <a:ext cx="6256755" cy="432000"/>
          </a:xfrm>
          <a:prstGeom prst="rect">
            <a:avLst/>
          </a:prstGeom>
        </p:spPr>
        <p:txBody>
          <a:bodyPr vert="horz" wrap="none" lIns="72000" tIns="0" rIns="0" bIns="0" rtlCol="0" anchor="ctr">
            <a:noAutofit/>
          </a:bodyPr>
          <a:lstStyle>
            <a:lvl1pPr marL="0" marR="0" indent="0" defTabSz="990564" eaLnBrk="1" fontAlgn="auto" latinLnBrk="0" hangingPunct="1">
              <a:lnSpc>
                <a:spcPct val="100000"/>
              </a:lnSpc>
              <a:spcBef>
                <a:spcPts val="0"/>
              </a:spcBef>
              <a:spcAft>
                <a:spcPts val="0"/>
              </a:spcAft>
              <a:buClrTx/>
              <a:buSzPct val="100000"/>
              <a:buFont typeface="Arial" panose="020B0604020202020204" pitchFamily="34" charset="0"/>
              <a:buNone/>
              <a:tabLst/>
              <a:defRPr kumimoji="1" sz="1400" b="1" i="1">
                <a:solidFill>
                  <a:schemeClr val="accent1"/>
                </a:solidFill>
                <a:latin typeface="+mn-lt"/>
                <a:cs typeface="+mn-cs"/>
              </a:defRPr>
            </a:lvl1pPr>
            <a:lvl2pPr marL="172800" marR="0" indent="-172800" defTabSz="990564" eaLnBrk="1" fontAlgn="auto" latinLnBrk="0" hangingPunct="1">
              <a:lnSpc>
                <a:spcPct val="106000"/>
              </a:lnSpc>
              <a:spcBef>
                <a:spcPts val="1056"/>
              </a:spcBef>
              <a:spcAft>
                <a:spcPts val="0"/>
              </a:spcAft>
              <a:buClrTx/>
              <a:buSzPct val="100000"/>
              <a:buFont typeface="Wingdings" panose="05000000000000000000" pitchFamily="2" charset="2"/>
              <a:buChar char="n"/>
              <a:tabLst/>
              <a:defRPr kumimoji="1" lang="en-US" sz="1200" b="0" dirty="0" smtClean="0">
                <a:latin typeface="+mn-lt"/>
                <a:cs typeface="+mn-cs"/>
              </a:defRPr>
            </a:lvl2pPr>
            <a:lvl3pPr marL="345600" marR="0" indent="-172800" defTabSz="990564" eaLnBrk="1" fontAlgn="auto" latinLnBrk="0" hangingPunct="1">
              <a:lnSpc>
                <a:spcPct val="106000"/>
              </a:lnSpc>
              <a:spcBef>
                <a:spcPts val="480"/>
              </a:spcBef>
              <a:spcAft>
                <a:spcPts val="0"/>
              </a:spcAft>
              <a:buClrTx/>
              <a:buSzPct val="100000"/>
              <a:buFont typeface="Wingdings" panose="05000000000000000000" pitchFamily="2" charset="2"/>
              <a:buChar char="Ø"/>
              <a:tabLst/>
              <a:defRPr kumimoji="1" lang="en-US" sz="1200" b="0" dirty="0" smtClean="0">
                <a:latin typeface="+mn-lt"/>
                <a:cs typeface="+mn-cs"/>
              </a:defRPr>
            </a:lvl3pPr>
            <a:lvl4pPr marL="518400" marR="0" indent="-172800" defTabSz="990564" eaLnBrk="1" fontAlgn="auto" latinLnBrk="0" hangingPunct="1">
              <a:lnSpc>
                <a:spcPct val="106000"/>
              </a:lnSpc>
              <a:spcBef>
                <a:spcPts val="240"/>
              </a:spcBef>
              <a:spcAft>
                <a:spcPts val="0"/>
              </a:spcAft>
              <a:buClrTx/>
              <a:buSzPct val="100000"/>
              <a:buFont typeface="Arial" panose="020B0604020202020204" pitchFamily="34" charset="0"/>
              <a:buChar char="•"/>
              <a:tabLst/>
              <a:defRPr kumimoji="1" lang="en-US" sz="1200" b="0" baseline="0" dirty="0" smtClean="0">
                <a:latin typeface="+mn-lt"/>
                <a:cs typeface="+mn-cs"/>
              </a:defRPr>
            </a:lvl4pPr>
            <a:lvl5pPr marL="577179" indent="-191093" defTabSz="865024" eaLnBrk="1" latinLnBrk="0" hangingPunct="1">
              <a:spcBef>
                <a:spcPts val="0"/>
              </a:spcBef>
              <a:spcAft>
                <a:spcPts val="1083"/>
              </a:spcAft>
              <a:buClrTx/>
              <a:buSzPct val="100000"/>
              <a:buFont typeface="Verdana" panose="020B0604030504040204" pitchFamily="34" charset="0"/>
              <a:buChar char="−"/>
              <a:tabLst/>
              <a:defRPr kumimoji="1" lang="en-US" sz="1192" baseline="0" dirty="0" smtClean="0">
                <a:latin typeface="+mn-lt"/>
                <a:cs typeface="+mn-cs"/>
              </a:defRPr>
            </a:lvl5pPr>
            <a:lvl6pPr marL="577179" indent="-191093" defTabSz="990564">
              <a:spcBef>
                <a:spcPts val="0"/>
              </a:spcBef>
              <a:spcAft>
                <a:spcPts val="1083"/>
              </a:spcAft>
              <a:buFont typeface="Verdana" panose="020B0604030504040204" pitchFamily="34" charset="0"/>
              <a:buChar char="−"/>
              <a:defRPr kumimoji="1" sz="1300" baseline="0">
                <a:latin typeface="+mn-lt"/>
                <a:cs typeface="+mn-cs"/>
              </a:defRPr>
            </a:lvl6pPr>
            <a:lvl7pPr marL="577179" indent="-191093" defTabSz="990564">
              <a:spcBef>
                <a:spcPts val="0"/>
              </a:spcBef>
              <a:spcAft>
                <a:spcPts val="1083"/>
              </a:spcAft>
              <a:buFont typeface="Verdana" panose="020B0604030504040204" pitchFamily="34" charset="0"/>
              <a:buChar char="−"/>
              <a:defRPr kumimoji="1" sz="1300">
                <a:latin typeface="+mn-lt"/>
                <a:cs typeface="+mn-cs"/>
              </a:defRPr>
            </a:lvl7pPr>
            <a:lvl8pPr marL="577179" indent="-191093" defTabSz="990564">
              <a:spcBef>
                <a:spcPts val="0"/>
              </a:spcBef>
              <a:spcAft>
                <a:spcPts val="1083"/>
              </a:spcAft>
              <a:buFont typeface="Verdana" panose="020B0604030504040204" pitchFamily="34" charset="0"/>
              <a:buChar char="−"/>
              <a:defRPr kumimoji="1" sz="1300" baseline="0">
                <a:latin typeface="+mn-lt"/>
                <a:cs typeface="+mn-cs"/>
              </a:defRPr>
            </a:lvl8pPr>
            <a:lvl9pPr marL="577179" indent="-191093" defTabSz="990564">
              <a:spcBef>
                <a:spcPts val="0"/>
              </a:spcBef>
              <a:spcAft>
                <a:spcPts val="1083"/>
              </a:spcAft>
              <a:buFont typeface="Verdana" panose="020B0604030504040204" pitchFamily="34" charset="0"/>
              <a:buChar char="−"/>
              <a:defRPr kumimoji="1" sz="1300" baseline="0">
                <a:latin typeface="+mn-lt"/>
                <a:cs typeface="+mn-cs"/>
              </a:defRPr>
            </a:lvl9pPr>
          </a:lstStyle>
          <a:p>
            <a:r>
              <a:rPr lang="ja-JP" altLang="en-US" b="0" i="0" dirty="0" smtClean="0">
                <a:solidFill>
                  <a:schemeClr val="tx1"/>
                </a:solidFill>
                <a:latin typeface="Meiryo UI" panose="020B0604030504040204" pitchFamily="50" charset="-128"/>
                <a:ea typeface="Meiryo UI" panose="020B0604030504040204" pitchFamily="50" charset="-128"/>
              </a:rPr>
              <a:t>今回</a:t>
            </a:r>
            <a:r>
              <a:rPr lang="ja-JP" altLang="en-US" b="0" i="0" dirty="0">
                <a:solidFill>
                  <a:schemeClr val="tx1"/>
                </a:solidFill>
                <a:latin typeface="Meiryo UI" panose="020B0604030504040204" pitchFamily="50" charset="-128"/>
                <a:ea typeface="Meiryo UI" panose="020B0604030504040204" pitchFamily="50" charset="-128"/>
              </a:rPr>
              <a:t>申請</a:t>
            </a:r>
            <a:r>
              <a:rPr lang="ja-JP" altLang="en-US" b="0" i="0" dirty="0" smtClean="0">
                <a:solidFill>
                  <a:schemeClr val="tx1"/>
                </a:solidFill>
                <a:latin typeface="Meiryo UI" panose="020B0604030504040204" pitchFamily="50" charset="-128"/>
                <a:ea typeface="Meiryo UI" panose="020B0604030504040204" pitchFamily="50" charset="-128"/>
              </a:rPr>
              <a:t>した実証実験計画</a:t>
            </a:r>
            <a:r>
              <a:rPr lang="ja-JP" altLang="en-US" b="0" i="0" dirty="0">
                <a:solidFill>
                  <a:schemeClr val="tx1"/>
                </a:solidFill>
                <a:latin typeface="Meiryo UI" panose="020B0604030504040204" pitchFamily="50" charset="-128"/>
                <a:ea typeface="Meiryo UI" panose="020B0604030504040204" pitchFamily="50" charset="-128"/>
              </a:rPr>
              <a:t>に関連</a:t>
            </a:r>
            <a:r>
              <a:rPr lang="ja-JP" altLang="en-US" b="0" i="0" dirty="0" smtClean="0">
                <a:solidFill>
                  <a:schemeClr val="tx1"/>
                </a:solidFill>
                <a:latin typeface="Meiryo UI" panose="020B0604030504040204" pitchFamily="50" charset="-128"/>
                <a:ea typeface="Meiryo UI" panose="020B0604030504040204" pitchFamily="50" charset="-128"/>
              </a:rPr>
              <a:t>する技術における、過去５年間の公的</a:t>
            </a:r>
            <a:r>
              <a:rPr lang="ja-JP" altLang="en-US" b="0" i="0" dirty="0">
                <a:solidFill>
                  <a:schemeClr val="tx1"/>
                </a:solidFill>
                <a:latin typeface="Meiryo UI" panose="020B0604030504040204" pitchFamily="50" charset="-128"/>
                <a:ea typeface="Meiryo UI" panose="020B0604030504040204" pitchFamily="50" charset="-128"/>
              </a:rPr>
              <a:t>助成等の</a:t>
            </a:r>
            <a:r>
              <a:rPr lang="ja-JP" altLang="en-US" b="0" i="0" dirty="0" smtClean="0">
                <a:solidFill>
                  <a:schemeClr val="tx1"/>
                </a:solidFill>
                <a:latin typeface="Meiryo UI" panose="020B0604030504040204" pitchFamily="50" charset="-128"/>
                <a:ea typeface="Meiryo UI" panose="020B0604030504040204" pitchFamily="50" charset="-128"/>
              </a:rPr>
              <a:t>実績を現在申請中のものも含めて記載してください。</a:t>
            </a:r>
          </a:p>
          <a:p>
            <a:endParaRPr lang="ja-JP" altLang="en-US" b="0" i="0" dirty="0">
              <a:solidFill>
                <a:schemeClr val="tx1"/>
              </a:solidFill>
              <a:latin typeface="Meiryo UI" panose="020B0604030504040204" pitchFamily="50" charset="-128"/>
              <a:ea typeface="Meiryo UI" panose="020B0604030504040204" pitchFamily="50" charset="-128"/>
            </a:endParaRPr>
          </a:p>
        </p:txBody>
      </p:sp>
      <p:sp>
        <p:nvSpPr>
          <p:cNvPr id="49" name="テキスト プレースホルダー 3">
            <a:extLst>
              <a:ext uri="{FF2B5EF4-FFF2-40B4-BE49-F238E27FC236}">
                <a16:creationId xmlns:a16="http://schemas.microsoft.com/office/drawing/2014/main" id="{A5A1D3BF-A72B-4D7D-8AE6-208DB3EC4766}"/>
              </a:ext>
            </a:extLst>
          </p:cNvPr>
          <p:cNvSpPr txBox="1">
            <a:spLocks/>
          </p:cNvSpPr>
          <p:nvPr/>
        </p:nvSpPr>
        <p:spPr>
          <a:xfrm>
            <a:off x="144482" y="4112138"/>
            <a:ext cx="6256755" cy="432000"/>
          </a:xfrm>
          <a:prstGeom prst="rect">
            <a:avLst/>
          </a:prstGeom>
        </p:spPr>
        <p:txBody>
          <a:bodyPr vert="horz" wrap="none" lIns="72000" tIns="0" rIns="0" bIns="0" rtlCol="0" anchor="ctr">
            <a:noAutofit/>
          </a:bodyPr>
          <a:lstStyle>
            <a:lvl1pPr marL="0" marR="0" indent="0" defTabSz="990564" eaLnBrk="1" fontAlgn="auto" latinLnBrk="0" hangingPunct="1">
              <a:lnSpc>
                <a:spcPct val="100000"/>
              </a:lnSpc>
              <a:spcBef>
                <a:spcPts val="0"/>
              </a:spcBef>
              <a:spcAft>
                <a:spcPts val="0"/>
              </a:spcAft>
              <a:buClrTx/>
              <a:buSzPct val="100000"/>
              <a:buFont typeface="Arial" panose="020B0604020202020204" pitchFamily="34" charset="0"/>
              <a:buNone/>
              <a:tabLst/>
              <a:defRPr kumimoji="1" sz="1400" b="1" i="1">
                <a:solidFill>
                  <a:schemeClr val="accent1"/>
                </a:solidFill>
                <a:latin typeface="+mn-lt"/>
                <a:cs typeface="+mn-cs"/>
              </a:defRPr>
            </a:lvl1pPr>
            <a:lvl2pPr marL="172800" marR="0" indent="-172800" defTabSz="990564" eaLnBrk="1" fontAlgn="auto" latinLnBrk="0" hangingPunct="1">
              <a:lnSpc>
                <a:spcPct val="106000"/>
              </a:lnSpc>
              <a:spcBef>
                <a:spcPts val="1056"/>
              </a:spcBef>
              <a:spcAft>
                <a:spcPts val="0"/>
              </a:spcAft>
              <a:buClrTx/>
              <a:buSzPct val="100000"/>
              <a:buFont typeface="Wingdings" panose="05000000000000000000" pitchFamily="2" charset="2"/>
              <a:buChar char="n"/>
              <a:tabLst/>
              <a:defRPr kumimoji="1" lang="en-US" sz="1200" b="0" dirty="0" smtClean="0">
                <a:latin typeface="+mn-lt"/>
                <a:cs typeface="+mn-cs"/>
              </a:defRPr>
            </a:lvl2pPr>
            <a:lvl3pPr marL="345600" marR="0" indent="-172800" defTabSz="990564" eaLnBrk="1" fontAlgn="auto" latinLnBrk="0" hangingPunct="1">
              <a:lnSpc>
                <a:spcPct val="106000"/>
              </a:lnSpc>
              <a:spcBef>
                <a:spcPts val="480"/>
              </a:spcBef>
              <a:spcAft>
                <a:spcPts val="0"/>
              </a:spcAft>
              <a:buClrTx/>
              <a:buSzPct val="100000"/>
              <a:buFont typeface="Wingdings" panose="05000000000000000000" pitchFamily="2" charset="2"/>
              <a:buChar char="Ø"/>
              <a:tabLst/>
              <a:defRPr kumimoji="1" lang="en-US" sz="1200" b="0" dirty="0" smtClean="0">
                <a:latin typeface="+mn-lt"/>
                <a:cs typeface="+mn-cs"/>
              </a:defRPr>
            </a:lvl3pPr>
            <a:lvl4pPr marL="518400" marR="0" indent="-172800" defTabSz="990564" eaLnBrk="1" fontAlgn="auto" latinLnBrk="0" hangingPunct="1">
              <a:lnSpc>
                <a:spcPct val="106000"/>
              </a:lnSpc>
              <a:spcBef>
                <a:spcPts val="240"/>
              </a:spcBef>
              <a:spcAft>
                <a:spcPts val="0"/>
              </a:spcAft>
              <a:buClrTx/>
              <a:buSzPct val="100000"/>
              <a:buFont typeface="Arial" panose="020B0604020202020204" pitchFamily="34" charset="0"/>
              <a:buChar char="•"/>
              <a:tabLst/>
              <a:defRPr kumimoji="1" lang="en-US" sz="1200" b="0" baseline="0" dirty="0" smtClean="0">
                <a:latin typeface="+mn-lt"/>
                <a:cs typeface="+mn-cs"/>
              </a:defRPr>
            </a:lvl4pPr>
            <a:lvl5pPr marL="577179" indent="-191093" defTabSz="865024" eaLnBrk="1" latinLnBrk="0" hangingPunct="1">
              <a:spcBef>
                <a:spcPts val="0"/>
              </a:spcBef>
              <a:spcAft>
                <a:spcPts val="1083"/>
              </a:spcAft>
              <a:buClrTx/>
              <a:buSzPct val="100000"/>
              <a:buFont typeface="Verdana" panose="020B0604030504040204" pitchFamily="34" charset="0"/>
              <a:buChar char="−"/>
              <a:tabLst/>
              <a:defRPr kumimoji="1" lang="en-US" sz="1192" baseline="0" dirty="0" smtClean="0">
                <a:latin typeface="+mn-lt"/>
                <a:cs typeface="+mn-cs"/>
              </a:defRPr>
            </a:lvl5pPr>
            <a:lvl6pPr marL="577179" indent="-191093" defTabSz="990564">
              <a:spcBef>
                <a:spcPts val="0"/>
              </a:spcBef>
              <a:spcAft>
                <a:spcPts val="1083"/>
              </a:spcAft>
              <a:buFont typeface="Verdana" panose="020B0604030504040204" pitchFamily="34" charset="0"/>
              <a:buChar char="−"/>
              <a:defRPr kumimoji="1" sz="1300" baseline="0">
                <a:latin typeface="+mn-lt"/>
                <a:cs typeface="+mn-cs"/>
              </a:defRPr>
            </a:lvl6pPr>
            <a:lvl7pPr marL="577179" indent="-191093" defTabSz="990564">
              <a:spcBef>
                <a:spcPts val="0"/>
              </a:spcBef>
              <a:spcAft>
                <a:spcPts val="1083"/>
              </a:spcAft>
              <a:buFont typeface="Verdana" panose="020B0604030504040204" pitchFamily="34" charset="0"/>
              <a:buChar char="−"/>
              <a:defRPr kumimoji="1" sz="1300">
                <a:latin typeface="+mn-lt"/>
                <a:cs typeface="+mn-cs"/>
              </a:defRPr>
            </a:lvl7pPr>
            <a:lvl8pPr marL="577179" indent="-191093" defTabSz="990564">
              <a:spcBef>
                <a:spcPts val="0"/>
              </a:spcBef>
              <a:spcAft>
                <a:spcPts val="1083"/>
              </a:spcAft>
              <a:buFont typeface="Verdana" panose="020B0604030504040204" pitchFamily="34" charset="0"/>
              <a:buChar char="−"/>
              <a:defRPr kumimoji="1" sz="1300" baseline="0">
                <a:latin typeface="+mn-lt"/>
                <a:cs typeface="+mn-cs"/>
              </a:defRPr>
            </a:lvl8pPr>
            <a:lvl9pPr marL="577179" indent="-191093" defTabSz="990564">
              <a:spcBef>
                <a:spcPts val="0"/>
              </a:spcBef>
              <a:spcAft>
                <a:spcPts val="1083"/>
              </a:spcAft>
              <a:buFont typeface="Verdana" panose="020B0604030504040204" pitchFamily="34" charset="0"/>
              <a:buChar char="−"/>
              <a:defRPr kumimoji="1" sz="1300" baseline="0">
                <a:latin typeface="+mn-lt"/>
                <a:cs typeface="+mn-cs"/>
              </a:defRPr>
            </a:lvl9pPr>
          </a:lstStyle>
          <a:p>
            <a:r>
              <a:rPr lang="ja-JP" altLang="en-US" sz="1600" i="0" dirty="0" smtClean="0">
                <a:solidFill>
                  <a:schemeClr val="tx1"/>
                </a:solidFill>
              </a:rPr>
              <a:t>＜参考：今回申請した実証実験計画に関連する技術以外に、貴社での公的助成の実績があれば記載してください。＞</a:t>
            </a:r>
            <a:endParaRPr lang="ja-JP" altLang="en-US" sz="1600" i="0" dirty="0">
              <a:solidFill>
                <a:schemeClr val="tx1"/>
              </a:solidFill>
            </a:endParaRPr>
          </a:p>
        </p:txBody>
      </p:sp>
      <p:graphicFrame>
        <p:nvGraphicFramePr>
          <p:cNvPr id="52" name="表 51"/>
          <p:cNvGraphicFramePr>
            <a:graphicFrameLocks noGrp="1"/>
          </p:cNvGraphicFramePr>
          <p:nvPr>
            <p:extLst>
              <p:ext uri="{D42A27DB-BD31-4B8C-83A1-F6EECF244321}">
                <p14:modId xmlns:p14="http://schemas.microsoft.com/office/powerpoint/2010/main" val="658521922"/>
              </p:ext>
            </p:extLst>
          </p:nvPr>
        </p:nvGraphicFramePr>
        <p:xfrm>
          <a:off x="374141" y="1310247"/>
          <a:ext cx="9223264" cy="2372360"/>
        </p:xfrm>
        <a:graphic>
          <a:graphicData uri="http://schemas.openxmlformats.org/drawingml/2006/table">
            <a:tbl>
              <a:tblPr firstRow="1" bandRow="1">
                <a:tableStyleId>{5C22544A-7EE6-4342-B048-85BDC9FD1C3A}</a:tableStyleId>
              </a:tblPr>
              <a:tblGrid>
                <a:gridCol w="675351">
                  <a:extLst>
                    <a:ext uri="{9D8B030D-6E8A-4147-A177-3AD203B41FA5}">
                      <a16:colId xmlns:a16="http://schemas.microsoft.com/office/drawing/2014/main" val="3398403845"/>
                    </a:ext>
                  </a:extLst>
                </a:gridCol>
                <a:gridCol w="2264229">
                  <a:extLst>
                    <a:ext uri="{9D8B030D-6E8A-4147-A177-3AD203B41FA5}">
                      <a16:colId xmlns:a16="http://schemas.microsoft.com/office/drawing/2014/main" val="285166785"/>
                    </a:ext>
                  </a:extLst>
                </a:gridCol>
                <a:gridCol w="1935474">
                  <a:extLst>
                    <a:ext uri="{9D8B030D-6E8A-4147-A177-3AD203B41FA5}">
                      <a16:colId xmlns:a16="http://schemas.microsoft.com/office/drawing/2014/main" val="3871234061"/>
                    </a:ext>
                  </a:extLst>
                </a:gridCol>
                <a:gridCol w="3579954">
                  <a:extLst>
                    <a:ext uri="{9D8B030D-6E8A-4147-A177-3AD203B41FA5}">
                      <a16:colId xmlns:a16="http://schemas.microsoft.com/office/drawing/2014/main" val="2599106087"/>
                    </a:ext>
                  </a:extLst>
                </a:gridCol>
                <a:gridCol w="768256">
                  <a:extLst>
                    <a:ext uri="{9D8B030D-6E8A-4147-A177-3AD203B41FA5}">
                      <a16:colId xmlns:a16="http://schemas.microsoft.com/office/drawing/2014/main" val="898687994"/>
                    </a:ext>
                  </a:extLst>
                </a:gridCol>
              </a:tblGrid>
              <a:tr h="370840">
                <a:tc>
                  <a:txBody>
                    <a:bodyPr/>
                    <a:lstStyle/>
                    <a:p>
                      <a:pPr algn="ctr"/>
                      <a:r>
                        <a:rPr kumimoji="1" lang="ja-JP" altLang="en-US" sz="1400" b="1" dirty="0" smtClean="0">
                          <a:solidFill>
                            <a:schemeClr val="bg1"/>
                          </a:solidFill>
                        </a:rPr>
                        <a:t>年度</a:t>
                      </a:r>
                      <a:endParaRPr kumimoji="1" lang="ja-JP" altLang="en-US" sz="1200" b="1" dirty="0">
                        <a:solidFill>
                          <a:schemeClr val="bg1"/>
                        </a:solidFill>
                      </a:endParaRP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accent5"/>
                    </a:solidFill>
                  </a:tcPr>
                </a:tc>
                <a:tc>
                  <a:txBody>
                    <a:bodyPr/>
                    <a:lstStyle/>
                    <a:p>
                      <a:pPr algn="ctr"/>
                      <a:r>
                        <a:rPr kumimoji="1" lang="ja-JP" altLang="en-US" sz="1400" b="1" dirty="0" smtClean="0">
                          <a:solidFill>
                            <a:schemeClr val="bg1"/>
                          </a:solidFill>
                        </a:rPr>
                        <a:t>申請先</a:t>
                      </a:r>
                      <a:endParaRPr kumimoji="1" lang="ja-JP" altLang="en-US" sz="1400" b="1" dirty="0">
                        <a:solidFill>
                          <a:schemeClr val="bg1"/>
                        </a:solidFill>
                      </a:endParaRP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accent5"/>
                    </a:solidFill>
                  </a:tcPr>
                </a:tc>
                <a:tc>
                  <a:txBody>
                    <a:bodyPr/>
                    <a:lstStyle/>
                    <a:p>
                      <a:pPr algn="ctr"/>
                      <a:r>
                        <a:rPr kumimoji="1" lang="ja-JP" altLang="en-US" sz="1400" b="1" dirty="0" smtClean="0">
                          <a:solidFill>
                            <a:schemeClr val="bg1"/>
                          </a:solidFill>
                        </a:rPr>
                        <a:t>助成等事業名</a:t>
                      </a:r>
                      <a:endParaRPr kumimoji="1" lang="ja-JP" altLang="en-US" sz="1400" b="1" dirty="0">
                        <a:solidFill>
                          <a:schemeClr val="bg1"/>
                        </a:solidFill>
                      </a:endParaRP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accent5"/>
                    </a:solidFill>
                  </a:tcPr>
                </a:tc>
                <a:tc>
                  <a:txBody>
                    <a:bodyPr/>
                    <a:lstStyle/>
                    <a:p>
                      <a:pPr algn="ctr"/>
                      <a:r>
                        <a:rPr kumimoji="1" lang="ja-JP" altLang="en-US" sz="1400" b="1" dirty="0" smtClean="0">
                          <a:solidFill>
                            <a:schemeClr val="bg1"/>
                          </a:solidFill>
                        </a:rPr>
                        <a:t>事業名</a:t>
                      </a:r>
                      <a:endParaRPr kumimoji="1" lang="ja-JP" altLang="en-US" sz="1200" b="1" dirty="0">
                        <a:solidFill>
                          <a:schemeClr val="bg1"/>
                        </a:solidFill>
                      </a:endParaRP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accent5"/>
                    </a:solidFill>
                  </a:tcPr>
                </a:tc>
                <a:tc>
                  <a:txBody>
                    <a:bodyPr/>
                    <a:lstStyle/>
                    <a:p>
                      <a:pPr algn="ctr"/>
                      <a:r>
                        <a:rPr kumimoji="1" lang="ja-JP" altLang="en-US" sz="1400" b="1" dirty="0" smtClean="0">
                          <a:solidFill>
                            <a:schemeClr val="bg1"/>
                          </a:solidFill>
                        </a:rPr>
                        <a:t>採択の有無</a:t>
                      </a:r>
                      <a:endParaRPr kumimoji="1" lang="ja-JP" altLang="en-US" sz="1400" b="1" dirty="0">
                        <a:solidFill>
                          <a:schemeClr val="bg1"/>
                        </a:solidFill>
                      </a:endParaRP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accent5"/>
                    </a:solidFill>
                  </a:tcPr>
                </a:tc>
                <a:extLst>
                  <a:ext uri="{0D108BD9-81ED-4DB2-BD59-A6C34878D82A}">
                    <a16:rowId xmlns:a16="http://schemas.microsoft.com/office/drawing/2014/main" val="3353527053"/>
                  </a:ext>
                </a:extLst>
              </a:tr>
              <a:tr h="370840">
                <a:tc>
                  <a:txBody>
                    <a:bodyPr/>
                    <a:lstStyle/>
                    <a:p>
                      <a:endParaRPr kumimoji="1" lang="ja-JP" altLang="en-US" sz="1400" b="0" dirty="0">
                        <a:solidFill>
                          <a:schemeClr val="tx1"/>
                        </a:solidFill>
                      </a:endParaRPr>
                    </a:p>
                  </a:txBody>
                  <a:tcP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endParaRPr kumimoji="1" lang="ja-JP" altLang="en-US" sz="1400" b="0" dirty="0">
                        <a:solidFill>
                          <a:schemeClr val="tx1"/>
                        </a:solidFill>
                      </a:endParaRPr>
                    </a:p>
                  </a:txBody>
                  <a:tcP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endParaRPr kumimoji="1" lang="ja-JP" altLang="en-US" sz="1400" b="0" dirty="0">
                        <a:solidFill>
                          <a:schemeClr val="tx1"/>
                        </a:solidFill>
                      </a:endParaRPr>
                    </a:p>
                  </a:txBody>
                  <a:tcP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endParaRPr kumimoji="1" lang="ja-JP" altLang="en-US" sz="1400" b="0" dirty="0">
                        <a:solidFill>
                          <a:schemeClr val="tx1"/>
                        </a:solidFill>
                      </a:endParaRPr>
                    </a:p>
                  </a:txBody>
                  <a:tcP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endParaRPr kumimoji="1" lang="ja-JP" altLang="en-US" sz="1400" b="0" dirty="0">
                        <a:solidFill>
                          <a:schemeClr val="tx1"/>
                        </a:solidFill>
                      </a:endParaRPr>
                    </a:p>
                  </a:txBody>
                  <a:tcP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extLst>
                  <a:ext uri="{0D108BD9-81ED-4DB2-BD59-A6C34878D82A}">
                    <a16:rowId xmlns:a16="http://schemas.microsoft.com/office/drawing/2014/main" val="3845031193"/>
                  </a:ext>
                </a:extLst>
              </a:tr>
              <a:tr h="370840">
                <a:tc>
                  <a:txBody>
                    <a:bodyPr/>
                    <a:lstStyle/>
                    <a:p>
                      <a:endParaRPr kumimoji="1" lang="ja-JP" altLang="en-US" sz="1400" b="0">
                        <a:solidFill>
                          <a:schemeClr val="tx1"/>
                        </a:solidFill>
                      </a:endParaRPr>
                    </a:p>
                  </a:txBody>
                  <a:tcP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endParaRPr kumimoji="1" lang="ja-JP" altLang="en-US" sz="1400" b="0" dirty="0">
                        <a:solidFill>
                          <a:schemeClr val="tx1"/>
                        </a:solidFill>
                      </a:endParaRPr>
                    </a:p>
                  </a:txBody>
                  <a:tcP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endParaRPr kumimoji="1" lang="ja-JP" altLang="en-US" sz="1400" b="0" dirty="0">
                        <a:solidFill>
                          <a:schemeClr val="tx1"/>
                        </a:solidFill>
                      </a:endParaRPr>
                    </a:p>
                  </a:txBody>
                  <a:tcP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endParaRPr kumimoji="1" lang="ja-JP" altLang="en-US" sz="1400" b="0" dirty="0">
                        <a:solidFill>
                          <a:schemeClr val="tx1"/>
                        </a:solidFill>
                      </a:endParaRPr>
                    </a:p>
                  </a:txBody>
                  <a:tcP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endParaRPr kumimoji="1" lang="ja-JP" altLang="en-US" sz="1400" b="0" dirty="0">
                        <a:solidFill>
                          <a:schemeClr val="tx1"/>
                        </a:solidFill>
                      </a:endParaRPr>
                    </a:p>
                  </a:txBody>
                  <a:tcP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extLst>
                  <a:ext uri="{0D108BD9-81ED-4DB2-BD59-A6C34878D82A}">
                    <a16:rowId xmlns:a16="http://schemas.microsoft.com/office/drawing/2014/main" val="1088659349"/>
                  </a:ext>
                </a:extLst>
              </a:tr>
              <a:tr h="370840">
                <a:tc>
                  <a:txBody>
                    <a:bodyPr/>
                    <a:lstStyle/>
                    <a:p>
                      <a:endParaRPr kumimoji="1" lang="ja-JP" altLang="en-US" sz="1400" b="0" dirty="0">
                        <a:solidFill>
                          <a:schemeClr val="tx1"/>
                        </a:solidFill>
                      </a:endParaRPr>
                    </a:p>
                  </a:txBody>
                  <a:tcP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endParaRPr kumimoji="1" lang="ja-JP" altLang="en-US" sz="1400" b="0" dirty="0">
                        <a:solidFill>
                          <a:schemeClr val="tx1"/>
                        </a:solidFill>
                      </a:endParaRPr>
                    </a:p>
                  </a:txBody>
                  <a:tcP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endParaRPr kumimoji="1" lang="ja-JP" altLang="en-US" sz="1400" b="0" dirty="0">
                        <a:solidFill>
                          <a:schemeClr val="tx1"/>
                        </a:solidFill>
                      </a:endParaRPr>
                    </a:p>
                  </a:txBody>
                  <a:tcP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endParaRPr kumimoji="1" lang="ja-JP" altLang="en-US" sz="1400" b="0" dirty="0">
                        <a:solidFill>
                          <a:schemeClr val="tx1"/>
                        </a:solidFill>
                      </a:endParaRPr>
                    </a:p>
                  </a:txBody>
                  <a:tcP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endParaRPr kumimoji="1" lang="ja-JP" altLang="en-US" sz="1400" b="0" dirty="0">
                        <a:solidFill>
                          <a:schemeClr val="tx1"/>
                        </a:solidFill>
                      </a:endParaRPr>
                    </a:p>
                  </a:txBody>
                  <a:tcP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extLst>
                  <a:ext uri="{0D108BD9-81ED-4DB2-BD59-A6C34878D82A}">
                    <a16:rowId xmlns:a16="http://schemas.microsoft.com/office/drawing/2014/main" val="2889236054"/>
                  </a:ext>
                </a:extLst>
              </a:tr>
              <a:tr h="370840">
                <a:tc>
                  <a:txBody>
                    <a:bodyPr/>
                    <a:lstStyle/>
                    <a:p>
                      <a:endParaRPr kumimoji="1" lang="ja-JP" altLang="en-US" sz="1400" b="0" dirty="0">
                        <a:solidFill>
                          <a:schemeClr val="tx1"/>
                        </a:solidFill>
                      </a:endParaRPr>
                    </a:p>
                  </a:txBody>
                  <a:tcP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endParaRPr kumimoji="1" lang="ja-JP" altLang="en-US" sz="1400" b="0" dirty="0">
                        <a:solidFill>
                          <a:schemeClr val="tx1"/>
                        </a:solidFill>
                      </a:endParaRPr>
                    </a:p>
                  </a:txBody>
                  <a:tcP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endParaRPr kumimoji="1" lang="ja-JP" altLang="en-US" sz="1400" b="0" dirty="0">
                        <a:solidFill>
                          <a:schemeClr val="tx1"/>
                        </a:solidFill>
                      </a:endParaRPr>
                    </a:p>
                  </a:txBody>
                  <a:tcP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endParaRPr kumimoji="1" lang="ja-JP" altLang="en-US" sz="1400" b="0" dirty="0">
                        <a:solidFill>
                          <a:schemeClr val="tx1"/>
                        </a:solidFill>
                      </a:endParaRPr>
                    </a:p>
                  </a:txBody>
                  <a:tcP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endParaRPr kumimoji="1" lang="ja-JP" altLang="en-US" sz="1400" b="0" dirty="0">
                        <a:solidFill>
                          <a:schemeClr val="tx1"/>
                        </a:solidFill>
                      </a:endParaRPr>
                    </a:p>
                  </a:txBody>
                  <a:tcP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extLst>
                  <a:ext uri="{0D108BD9-81ED-4DB2-BD59-A6C34878D82A}">
                    <a16:rowId xmlns:a16="http://schemas.microsoft.com/office/drawing/2014/main" val="1763445728"/>
                  </a:ext>
                </a:extLst>
              </a:tr>
              <a:tr h="370840">
                <a:tc>
                  <a:txBody>
                    <a:bodyPr/>
                    <a:lstStyle/>
                    <a:p>
                      <a:endParaRPr kumimoji="1" lang="ja-JP" altLang="en-US" sz="1400" b="0" dirty="0">
                        <a:solidFill>
                          <a:schemeClr val="tx1"/>
                        </a:solidFill>
                      </a:endParaRPr>
                    </a:p>
                  </a:txBody>
                  <a:tcP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endParaRPr kumimoji="1" lang="ja-JP" altLang="en-US" sz="1400" b="0" dirty="0">
                        <a:solidFill>
                          <a:schemeClr val="tx1"/>
                        </a:solidFill>
                      </a:endParaRPr>
                    </a:p>
                  </a:txBody>
                  <a:tcP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endParaRPr kumimoji="1" lang="ja-JP" altLang="en-US" sz="1400" b="0">
                        <a:solidFill>
                          <a:schemeClr val="tx1"/>
                        </a:solidFill>
                      </a:endParaRPr>
                    </a:p>
                  </a:txBody>
                  <a:tcP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endParaRPr kumimoji="1" lang="ja-JP" altLang="en-US" sz="1400" b="0" dirty="0">
                        <a:solidFill>
                          <a:schemeClr val="tx1"/>
                        </a:solidFill>
                      </a:endParaRPr>
                    </a:p>
                  </a:txBody>
                  <a:tcP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endParaRPr kumimoji="1" lang="ja-JP" altLang="en-US" sz="1400" b="0" dirty="0">
                        <a:solidFill>
                          <a:schemeClr val="tx1"/>
                        </a:solidFill>
                      </a:endParaRPr>
                    </a:p>
                  </a:txBody>
                  <a:tcP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extLst>
                  <a:ext uri="{0D108BD9-81ED-4DB2-BD59-A6C34878D82A}">
                    <a16:rowId xmlns:a16="http://schemas.microsoft.com/office/drawing/2014/main" val="3128769214"/>
                  </a:ext>
                </a:extLst>
              </a:tr>
            </a:tbl>
          </a:graphicData>
        </a:graphic>
      </p:graphicFrame>
      <p:sp>
        <p:nvSpPr>
          <p:cNvPr id="53" name="テキスト プレースホルダー 3">
            <a:extLst>
              <a:ext uri="{FF2B5EF4-FFF2-40B4-BE49-F238E27FC236}">
                <a16:creationId xmlns:a16="http://schemas.microsoft.com/office/drawing/2014/main" id="{A5A1D3BF-A72B-4D7D-8AE6-208DB3EC4766}"/>
              </a:ext>
            </a:extLst>
          </p:cNvPr>
          <p:cNvSpPr txBox="1">
            <a:spLocks/>
          </p:cNvSpPr>
          <p:nvPr/>
        </p:nvSpPr>
        <p:spPr>
          <a:xfrm>
            <a:off x="374141" y="886879"/>
            <a:ext cx="6256755" cy="432000"/>
          </a:xfrm>
          <a:prstGeom prst="rect">
            <a:avLst/>
          </a:prstGeom>
        </p:spPr>
        <p:txBody>
          <a:bodyPr vert="horz" wrap="none" lIns="72000" tIns="0" rIns="0" bIns="0" rtlCol="0" anchor="ctr">
            <a:noAutofit/>
          </a:bodyPr>
          <a:lstStyle>
            <a:lvl1pPr marL="0" marR="0" indent="0" defTabSz="990564" eaLnBrk="1" fontAlgn="auto" latinLnBrk="0" hangingPunct="1">
              <a:lnSpc>
                <a:spcPct val="100000"/>
              </a:lnSpc>
              <a:spcBef>
                <a:spcPts val="0"/>
              </a:spcBef>
              <a:spcAft>
                <a:spcPts val="0"/>
              </a:spcAft>
              <a:buClrTx/>
              <a:buSzPct val="100000"/>
              <a:buFont typeface="Arial" panose="020B0604020202020204" pitchFamily="34" charset="0"/>
              <a:buNone/>
              <a:tabLst/>
              <a:defRPr kumimoji="1" sz="1400" b="1" i="1">
                <a:solidFill>
                  <a:schemeClr val="accent1"/>
                </a:solidFill>
                <a:latin typeface="+mn-lt"/>
                <a:cs typeface="+mn-cs"/>
              </a:defRPr>
            </a:lvl1pPr>
            <a:lvl2pPr marL="172800" marR="0" indent="-172800" defTabSz="990564" eaLnBrk="1" fontAlgn="auto" latinLnBrk="0" hangingPunct="1">
              <a:lnSpc>
                <a:spcPct val="106000"/>
              </a:lnSpc>
              <a:spcBef>
                <a:spcPts val="1056"/>
              </a:spcBef>
              <a:spcAft>
                <a:spcPts val="0"/>
              </a:spcAft>
              <a:buClrTx/>
              <a:buSzPct val="100000"/>
              <a:buFont typeface="Wingdings" panose="05000000000000000000" pitchFamily="2" charset="2"/>
              <a:buChar char="n"/>
              <a:tabLst/>
              <a:defRPr kumimoji="1" lang="en-US" sz="1200" b="0" dirty="0" smtClean="0">
                <a:latin typeface="+mn-lt"/>
                <a:cs typeface="+mn-cs"/>
              </a:defRPr>
            </a:lvl2pPr>
            <a:lvl3pPr marL="345600" marR="0" indent="-172800" defTabSz="990564" eaLnBrk="1" fontAlgn="auto" latinLnBrk="0" hangingPunct="1">
              <a:lnSpc>
                <a:spcPct val="106000"/>
              </a:lnSpc>
              <a:spcBef>
                <a:spcPts val="480"/>
              </a:spcBef>
              <a:spcAft>
                <a:spcPts val="0"/>
              </a:spcAft>
              <a:buClrTx/>
              <a:buSzPct val="100000"/>
              <a:buFont typeface="Wingdings" panose="05000000000000000000" pitchFamily="2" charset="2"/>
              <a:buChar char="Ø"/>
              <a:tabLst/>
              <a:defRPr kumimoji="1" lang="en-US" sz="1200" b="0" dirty="0" smtClean="0">
                <a:latin typeface="+mn-lt"/>
                <a:cs typeface="+mn-cs"/>
              </a:defRPr>
            </a:lvl3pPr>
            <a:lvl4pPr marL="518400" marR="0" indent="-172800" defTabSz="990564" eaLnBrk="1" fontAlgn="auto" latinLnBrk="0" hangingPunct="1">
              <a:lnSpc>
                <a:spcPct val="106000"/>
              </a:lnSpc>
              <a:spcBef>
                <a:spcPts val="240"/>
              </a:spcBef>
              <a:spcAft>
                <a:spcPts val="0"/>
              </a:spcAft>
              <a:buClrTx/>
              <a:buSzPct val="100000"/>
              <a:buFont typeface="Arial" panose="020B0604020202020204" pitchFamily="34" charset="0"/>
              <a:buChar char="•"/>
              <a:tabLst/>
              <a:defRPr kumimoji="1" lang="en-US" sz="1200" b="0" baseline="0" dirty="0" smtClean="0">
                <a:latin typeface="+mn-lt"/>
                <a:cs typeface="+mn-cs"/>
              </a:defRPr>
            </a:lvl4pPr>
            <a:lvl5pPr marL="577179" indent="-191093" defTabSz="865024" eaLnBrk="1" latinLnBrk="0" hangingPunct="1">
              <a:spcBef>
                <a:spcPts val="0"/>
              </a:spcBef>
              <a:spcAft>
                <a:spcPts val="1083"/>
              </a:spcAft>
              <a:buClrTx/>
              <a:buSzPct val="100000"/>
              <a:buFont typeface="Verdana" panose="020B0604030504040204" pitchFamily="34" charset="0"/>
              <a:buChar char="−"/>
              <a:tabLst/>
              <a:defRPr kumimoji="1" lang="en-US" sz="1192" baseline="0" dirty="0" smtClean="0">
                <a:latin typeface="+mn-lt"/>
                <a:cs typeface="+mn-cs"/>
              </a:defRPr>
            </a:lvl5pPr>
            <a:lvl6pPr marL="577179" indent="-191093" defTabSz="990564">
              <a:spcBef>
                <a:spcPts val="0"/>
              </a:spcBef>
              <a:spcAft>
                <a:spcPts val="1083"/>
              </a:spcAft>
              <a:buFont typeface="Verdana" panose="020B0604030504040204" pitchFamily="34" charset="0"/>
              <a:buChar char="−"/>
              <a:defRPr kumimoji="1" sz="1300" baseline="0">
                <a:latin typeface="+mn-lt"/>
                <a:cs typeface="+mn-cs"/>
              </a:defRPr>
            </a:lvl6pPr>
            <a:lvl7pPr marL="577179" indent="-191093" defTabSz="990564">
              <a:spcBef>
                <a:spcPts val="0"/>
              </a:spcBef>
              <a:spcAft>
                <a:spcPts val="1083"/>
              </a:spcAft>
              <a:buFont typeface="Verdana" panose="020B0604030504040204" pitchFamily="34" charset="0"/>
              <a:buChar char="−"/>
              <a:defRPr kumimoji="1" sz="1300">
                <a:latin typeface="+mn-lt"/>
                <a:cs typeface="+mn-cs"/>
              </a:defRPr>
            </a:lvl7pPr>
            <a:lvl8pPr marL="577179" indent="-191093" defTabSz="990564">
              <a:spcBef>
                <a:spcPts val="0"/>
              </a:spcBef>
              <a:spcAft>
                <a:spcPts val="1083"/>
              </a:spcAft>
              <a:buFont typeface="Verdana" panose="020B0604030504040204" pitchFamily="34" charset="0"/>
              <a:buChar char="−"/>
              <a:defRPr kumimoji="1" sz="1300" baseline="0">
                <a:latin typeface="+mn-lt"/>
                <a:cs typeface="+mn-cs"/>
              </a:defRPr>
            </a:lvl8pPr>
            <a:lvl9pPr marL="577179" indent="-191093" defTabSz="990564">
              <a:spcBef>
                <a:spcPts val="0"/>
              </a:spcBef>
              <a:spcAft>
                <a:spcPts val="1083"/>
              </a:spcAft>
              <a:buFont typeface="Verdana" panose="020B0604030504040204" pitchFamily="34" charset="0"/>
              <a:buChar char="−"/>
              <a:defRPr kumimoji="1" sz="1300" baseline="0">
                <a:latin typeface="+mn-lt"/>
                <a:cs typeface="+mn-cs"/>
              </a:defRPr>
            </a:lvl9pPr>
          </a:lstStyle>
          <a:p>
            <a:r>
              <a:rPr lang="ja-JP" altLang="en-US" sz="1600" b="0" i="0" dirty="0" smtClean="0">
                <a:solidFill>
                  <a:srgbClr val="FF0000"/>
                </a:solidFill>
              </a:rPr>
              <a:t>他の公的助成との併用はできません。</a:t>
            </a:r>
            <a:endParaRPr lang="ja-JP" altLang="en-US" sz="1600" b="0" i="0" dirty="0">
              <a:solidFill>
                <a:srgbClr val="FF0000"/>
              </a:solidFill>
            </a:endParaRPr>
          </a:p>
        </p:txBody>
      </p:sp>
      <p:graphicFrame>
        <p:nvGraphicFramePr>
          <p:cNvPr id="10" name="表 9"/>
          <p:cNvGraphicFramePr>
            <a:graphicFrameLocks noGrp="1"/>
          </p:cNvGraphicFramePr>
          <p:nvPr>
            <p:extLst>
              <p:ext uri="{D42A27DB-BD31-4B8C-83A1-F6EECF244321}">
                <p14:modId xmlns:p14="http://schemas.microsoft.com/office/powerpoint/2010/main" val="2662839301"/>
              </p:ext>
            </p:extLst>
          </p:nvPr>
        </p:nvGraphicFramePr>
        <p:xfrm>
          <a:off x="374141" y="4559501"/>
          <a:ext cx="9223264" cy="2001520"/>
        </p:xfrm>
        <a:graphic>
          <a:graphicData uri="http://schemas.openxmlformats.org/drawingml/2006/table">
            <a:tbl>
              <a:tblPr firstRow="1" bandRow="1">
                <a:tableStyleId>{5C22544A-7EE6-4342-B048-85BDC9FD1C3A}</a:tableStyleId>
              </a:tblPr>
              <a:tblGrid>
                <a:gridCol w="675351">
                  <a:extLst>
                    <a:ext uri="{9D8B030D-6E8A-4147-A177-3AD203B41FA5}">
                      <a16:colId xmlns:a16="http://schemas.microsoft.com/office/drawing/2014/main" val="3398403845"/>
                    </a:ext>
                  </a:extLst>
                </a:gridCol>
                <a:gridCol w="2264229">
                  <a:extLst>
                    <a:ext uri="{9D8B030D-6E8A-4147-A177-3AD203B41FA5}">
                      <a16:colId xmlns:a16="http://schemas.microsoft.com/office/drawing/2014/main" val="285166785"/>
                    </a:ext>
                  </a:extLst>
                </a:gridCol>
                <a:gridCol w="1935474">
                  <a:extLst>
                    <a:ext uri="{9D8B030D-6E8A-4147-A177-3AD203B41FA5}">
                      <a16:colId xmlns:a16="http://schemas.microsoft.com/office/drawing/2014/main" val="3871234061"/>
                    </a:ext>
                  </a:extLst>
                </a:gridCol>
                <a:gridCol w="3579954">
                  <a:extLst>
                    <a:ext uri="{9D8B030D-6E8A-4147-A177-3AD203B41FA5}">
                      <a16:colId xmlns:a16="http://schemas.microsoft.com/office/drawing/2014/main" val="2599106087"/>
                    </a:ext>
                  </a:extLst>
                </a:gridCol>
                <a:gridCol w="768256">
                  <a:extLst>
                    <a:ext uri="{9D8B030D-6E8A-4147-A177-3AD203B41FA5}">
                      <a16:colId xmlns:a16="http://schemas.microsoft.com/office/drawing/2014/main" val="898687994"/>
                    </a:ext>
                  </a:extLst>
                </a:gridCol>
              </a:tblGrid>
              <a:tr h="370840">
                <a:tc>
                  <a:txBody>
                    <a:bodyPr/>
                    <a:lstStyle/>
                    <a:p>
                      <a:pPr algn="ctr"/>
                      <a:r>
                        <a:rPr kumimoji="1" lang="ja-JP" altLang="en-US" sz="1400" b="1" dirty="0" smtClean="0">
                          <a:solidFill>
                            <a:schemeClr val="bg1"/>
                          </a:solidFill>
                        </a:rPr>
                        <a:t>年度</a:t>
                      </a:r>
                      <a:endParaRPr kumimoji="1" lang="ja-JP" altLang="en-US" sz="1200" b="1" dirty="0">
                        <a:solidFill>
                          <a:schemeClr val="bg1"/>
                        </a:solidFill>
                      </a:endParaRP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accent5"/>
                    </a:solidFill>
                  </a:tcPr>
                </a:tc>
                <a:tc>
                  <a:txBody>
                    <a:bodyPr/>
                    <a:lstStyle/>
                    <a:p>
                      <a:pPr algn="ctr"/>
                      <a:r>
                        <a:rPr kumimoji="1" lang="ja-JP" altLang="en-US" sz="1400" b="1" dirty="0" smtClean="0">
                          <a:solidFill>
                            <a:schemeClr val="bg1"/>
                          </a:solidFill>
                        </a:rPr>
                        <a:t>申請先</a:t>
                      </a:r>
                      <a:endParaRPr kumimoji="1" lang="ja-JP" altLang="en-US" sz="1400" b="1" dirty="0">
                        <a:solidFill>
                          <a:schemeClr val="bg1"/>
                        </a:solidFill>
                      </a:endParaRP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accent5"/>
                    </a:solidFill>
                  </a:tcPr>
                </a:tc>
                <a:tc>
                  <a:txBody>
                    <a:bodyPr/>
                    <a:lstStyle/>
                    <a:p>
                      <a:pPr algn="ctr"/>
                      <a:r>
                        <a:rPr kumimoji="1" lang="ja-JP" altLang="en-US" sz="1400" b="1" dirty="0" smtClean="0">
                          <a:solidFill>
                            <a:schemeClr val="bg1"/>
                          </a:solidFill>
                        </a:rPr>
                        <a:t>助成等事業名</a:t>
                      </a:r>
                      <a:endParaRPr kumimoji="1" lang="ja-JP" altLang="en-US" sz="1400" b="1" dirty="0">
                        <a:solidFill>
                          <a:schemeClr val="bg1"/>
                        </a:solidFill>
                      </a:endParaRP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accent5"/>
                    </a:solidFill>
                  </a:tcPr>
                </a:tc>
                <a:tc>
                  <a:txBody>
                    <a:bodyPr/>
                    <a:lstStyle/>
                    <a:p>
                      <a:pPr algn="ctr"/>
                      <a:r>
                        <a:rPr kumimoji="1" lang="ja-JP" altLang="en-US" sz="1400" b="1" dirty="0" smtClean="0">
                          <a:solidFill>
                            <a:schemeClr val="bg1"/>
                          </a:solidFill>
                        </a:rPr>
                        <a:t>実証実験計画名</a:t>
                      </a:r>
                      <a:endParaRPr kumimoji="1" lang="ja-JP" altLang="en-US" sz="1200" b="1" dirty="0">
                        <a:solidFill>
                          <a:schemeClr val="bg1"/>
                        </a:solidFill>
                      </a:endParaRP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accent5"/>
                    </a:solidFill>
                  </a:tcPr>
                </a:tc>
                <a:tc>
                  <a:txBody>
                    <a:bodyPr/>
                    <a:lstStyle/>
                    <a:p>
                      <a:pPr algn="ctr"/>
                      <a:r>
                        <a:rPr kumimoji="1" lang="ja-JP" altLang="en-US" sz="1400" b="1" dirty="0" smtClean="0">
                          <a:solidFill>
                            <a:schemeClr val="bg1"/>
                          </a:solidFill>
                        </a:rPr>
                        <a:t>採択の有無</a:t>
                      </a:r>
                      <a:endParaRPr kumimoji="1" lang="ja-JP" altLang="en-US" sz="1400" b="1" dirty="0">
                        <a:solidFill>
                          <a:schemeClr val="bg1"/>
                        </a:solidFill>
                      </a:endParaRPr>
                    </a:p>
                  </a:txBody>
                  <a:tcPr anchor="ct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accent5"/>
                    </a:solidFill>
                  </a:tcPr>
                </a:tc>
                <a:extLst>
                  <a:ext uri="{0D108BD9-81ED-4DB2-BD59-A6C34878D82A}">
                    <a16:rowId xmlns:a16="http://schemas.microsoft.com/office/drawing/2014/main" val="3353527053"/>
                  </a:ext>
                </a:extLst>
              </a:tr>
              <a:tr h="370840">
                <a:tc>
                  <a:txBody>
                    <a:bodyPr/>
                    <a:lstStyle/>
                    <a:p>
                      <a:endParaRPr kumimoji="1" lang="ja-JP" altLang="en-US" sz="1400" b="0" dirty="0">
                        <a:solidFill>
                          <a:schemeClr val="tx1"/>
                        </a:solidFill>
                      </a:endParaRPr>
                    </a:p>
                  </a:txBody>
                  <a:tcP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endParaRPr kumimoji="1" lang="ja-JP" altLang="en-US" sz="1400" b="0" dirty="0">
                        <a:solidFill>
                          <a:schemeClr val="tx1"/>
                        </a:solidFill>
                      </a:endParaRPr>
                    </a:p>
                  </a:txBody>
                  <a:tcP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endParaRPr kumimoji="1" lang="ja-JP" altLang="en-US" sz="1400" b="0" dirty="0">
                        <a:solidFill>
                          <a:schemeClr val="tx1"/>
                        </a:solidFill>
                      </a:endParaRPr>
                    </a:p>
                  </a:txBody>
                  <a:tcP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endParaRPr kumimoji="1" lang="ja-JP" altLang="en-US" sz="1400" b="0" dirty="0">
                        <a:solidFill>
                          <a:schemeClr val="tx1"/>
                        </a:solidFill>
                      </a:endParaRPr>
                    </a:p>
                  </a:txBody>
                  <a:tcP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endParaRPr kumimoji="1" lang="ja-JP" altLang="en-US" sz="1400" b="0" dirty="0">
                        <a:solidFill>
                          <a:schemeClr val="tx1"/>
                        </a:solidFill>
                      </a:endParaRPr>
                    </a:p>
                  </a:txBody>
                  <a:tcP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extLst>
                  <a:ext uri="{0D108BD9-81ED-4DB2-BD59-A6C34878D82A}">
                    <a16:rowId xmlns:a16="http://schemas.microsoft.com/office/drawing/2014/main" val="3845031193"/>
                  </a:ext>
                </a:extLst>
              </a:tr>
              <a:tr h="370840">
                <a:tc>
                  <a:txBody>
                    <a:bodyPr/>
                    <a:lstStyle/>
                    <a:p>
                      <a:endParaRPr kumimoji="1" lang="ja-JP" altLang="en-US" sz="1400" b="0">
                        <a:solidFill>
                          <a:schemeClr val="tx1"/>
                        </a:solidFill>
                      </a:endParaRPr>
                    </a:p>
                  </a:txBody>
                  <a:tcP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endParaRPr kumimoji="1" lang="ja-JP" altLang="en-US" sz="1400" b="0" dirty="0">
                        <a:solidFill>
                          <a:schemeClr val="tx1"/>
                        </a:solidFill>
                      </a:endParaRPr>
                    </a:p>
                  </a:txBody>
                  <a:tcP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endParaRPr kumimoji="1" lang="ja-JP" altLang="en-US" sz="1400" b="0" dirty="0">
                        <a:solidFill>
                          <a:schemeClr val="tx1"/>
                        </a:solidFill>
                      </a:endParaRPr>
                    </a:p>
                  </a:txBody>
                  <a:tcP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endParaRPr kumimoji="1" lang="ja-JP" altLang="en-US" sz="1400" b="0" dirty="0">
                        <a:solidFill>
                          <a:schemeClr val="tx1"/>
                        </a:solidFill>
                      </a:endParaRPr>
                    </a:p>
                  </a:txBody>
                  <a:tcP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endParaRPr kumimoji="1" lang="ja-JP" altLang="en-US" sz="1400" b="0" dirty="0">
                        <a:solidFill>
                          <a:schemeClr val="tx1"/>
                        </a:solidFill>
                      </a:endParaRPr>
                    </a:p>
                  </a:txBody>
                  <a:tcP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extLst>
                  <a:ext uri="{0D108BD9-81ED-4DB2-BD59-A6C34878D82A}">
                    <a16:rowId xmlns:a16="http://schemas.microsoft.com/office/drawing/2014/main" val="1088659349"/>
                  </a:ext>
                </a:extLst>
              </a:tr>
              <a:tr h="370840">
                <a:tc>
                  <a:txBody>
                    <a:bodyPr/>
                    <a:lstStyle/>
                    <a:p>
                      <a:endParaRPr kumimoji="1" lang="ja-JP" altLang="en-US" sz="1400" b="0" dirty="0">
                        <a:solidFill>
                          <a:schemeClr val="tx1"/>
                        </a:solidFill>
                      </a:endParaRPr>
                    </a:p>
                  </a:txBody>
                  <a:tcP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endParaRPr kumimoji="1" lang="ja-JP" altLang="en-US" sz="1400" b="0" dirty="0">
                        <a:solidFill>
                          <a:schemeClr val="tx1"/>
                        </a:solidFill>
                      </a:endParaRPr>
                    </a:p>
                  </a:txBody>
                  <a:tcP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endParaRPr kumimoji="1" lang="ja-JP" altLang="en-US" sz="1400" b="0" dirty="0">
                        <a:solidFill>
                          <a:schemeClr val="tx1"/>
                        </a:solidFill>
                      </a:endParaRPr>
                    </a:p>
                  </a:txBody>
                  <a:tcP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endParaRPr kumimoji="1" lang="ja-JP" altLang="en-US" sz="1400" b="0" dirty="0">
                        <a:solidFill>
                          <a:schemeClr val="tx1"/>
                        </a:solidFill>
                      </a:endParaRPr>
                    </a:p>
                  </a:txBody>
                  <a:tcP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endParaRPr kumimoji="1" lang="ja-JP" altLang="en-US" sz="1400" b="0" dirty="0">
                        <a:solidFill>
                          <a:schemeClr val="tx1"/>
                        </a:solidFill>
                      </a:endParaRPr>
                    </a:p>
                  </a:txBody>
                  <a:tcP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extLst>
                  <a:ext uri="{0D108BD9-81ED-4DB2-BD59-A6C34878D82A}">
                    <a16:rowId xmlns:a16="http://schemas.microsoft.com/office/drawing/2014/main" val="1763445728"/>
                  </a:ext>
                </a:extLst>
              </a:tr>
              <a:tr h="370840">
                <a:tc>
                  <a:txBody>
                    <a:bodyPr/>
                    <a:lstStyle/>
                    <a:p>
                      <a:endParaRPr kumimoji="1" lang="ja-JP" altLang="en-US" sz="1400" b="0" dirty="0">
                        <a:solidFill>
                          <a:schemeClr val="tx1"/>
                        </a:solidFill>
                      </a:endParaRPr>
                    </a:p>
                  </a:txBody>
                  <a:tcP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endParaRPr kumimoji="1" lang="ja-JP" altLang="en-US" sz="1400" b="0" dirty="0">
                        <a:solidFill>
                          <a:schemeClr val="tx1"/>
                        </a:solidFill>
                      </a:endParaRPr>
                    </a:p>
                  </a:txBody>
                  <a:tcP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endParaRPr kumimoji="1" lang="ja-JP" altLang="en-US" sz="1400" b="0">
                        <a:solidFill>
                          <a:schemeClr val="tx1"/>
                        </a:solidFill>
                      </a:endParaRPr>
                    </a:p>
                  </a:txBody>
                  <a:tcP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endParaRPr kumimoji="1" lang="ja-JP" altLang="en-US" sz="1400" b="0" dirty="0">
                        <a:solidFill>
                          <a:schemeClr val="tx1"/>
                        </a:solidFill>
                      </a:endParaRPr>
                    </a:p>
                  </a:txBody>
                  <a:tcP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endParaRPr kumimoji="1" lang="ja-JP" altLang="en-US" sz="1400" b="0" dirty="0">
                        <a:solidFill>
                          <a:schemeClr val="tx1"/>
                        </a:solidFill>
                      </a:endParaRPr>
                    </a:p>
                  </a:txBody>
                  <a:tcPr>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extLst>
                  <a:ext uri="{0D108BD9-81ED-4DB2-BD59-A6C34878D82A}">
                    <a16:rowId xmlns:a16="http://schemas.microsoft.com/office/drawing/2014/main" val="3128769214"/>
                  </a:ext>
                </a:extLst>
              </a:tr>
            </a:tbl>
          </a:graphicData>
        </a:graphic>
      </p:graphicFrame>
      <p:sp>
        <p:nvSpPr>
          <p:cNvPr id="8" name="テキスト ボックス 7"/>
          <p:cNvSpPr txBox="1"/>
          <p:nvPr/>
        </p:nvSpPr>
        <p:spPr bwMode="gray">
          <a:xfrm>
            <a:off x="4590714" y="6561021"/>
            <a:ext cx="224420" cy="215444"/>
          </a:xfrm>
          <a:prstGeom prst="rect">
            <a:avLst/>
          </a:prstGeom>
          <a:noFill/>
        </p:spPr>
        <p:txBody>
          <a:bodyPr wrap="none" lIns="0" tIns="0" rIns="0" bIns="0" rtlCol="0">
            <a:spAutoFit/>
          </a:bodyPr>
          <a:lstStyle/>
          <a:p>
            <a:pPr marL="0" marR="0" indent="0" algn="l"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12</a:t>
            </a:r>
            <a:endPar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38263439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タイトル 3">
            <a:extLst>
              <a:ext uri="{FF2B5EF4-FFF2-40B4-BE49-F238E27FC236}">
                <a16:creationId xmlns:a16="http://schemas.microsoft.com/office/drawing/2014/main" id="{4371611D-9AAA-4A23-91F0-B92385CACB49}"/>
              </a:ext>
            </a:extLst>
          </p:cNvPr>
          <p:cNvSpPr>
            <a:spLocks noGrp="1"/>
          </p:cNvSpPr>
          <p:nvPr>
            <p:ph type="title" idx="4294967295"/>
          </p:nvPr>
        </p:nvSpPr>
        <p:spPr>
          <a:xfrm>
            <a:off x="144482" y="130630"/>
            <a:ext cx="9072000" cy="409710"/>
          </a:xfrm>
          <a:prstGeom prst="rect">
            <a:avLst/>
          </a:prstGeom>
        </p:spPr>
        <p:txBody>
          <a:bodyPr/>
          <a:lstStyle/>
          <a:p>
            <a:r>
              <a:rPr lang="ja-JP" altLang="en-US" dirty="0" smtClean="0">
                <a:latin typeface="Meiryo UI" panose="020B0604030504040204" pitchFamily="50" charset="-128"/>
                <a:ea typeface="Meiryo UI" panose="020B0604030504040204" pitchFamily="50" charset="-128"/>
              </a:rPr>
              <a:t>参考情報</a:t>
            </a:r>
            <a:endParaRPr lang="ja-JP" altLang="en-US" dirty="0">
              <a:latin typeface="Meiryo UI" panose="020B0604030504040204" pitchFamily="50" charset="-128"/>
              <a:ea typeface="Meiryo UI" panose="020B0604030504040204" pitchFamily="50" charset="-128"/>
            </a:endParaRPr>
          </a:p>
        </p:txBody>
      </p:sp>
      <p:sp>
        <p:nvSpPr>
          <p:cNvPr id="22" name="テキスト プレースホルダー 3">
            <a:extLst>
              <a:ext uri="{FF2B5EF4-FFF2-40B4-BE49-F238E27FC236}">
                <a16:creationId xmlns:a16="http://schemas.microsoft.com/office/drawing/2014/main" id="{A5A1D3BF-A72B-4D7D-8AE6-208DB3EC4766}"/>
              </a:ext>
            </a:extLst>
          </p:cNvPr>
          <p:cNvSpPr txBox="1">
            <a:spLocks/>
          </p:cNvSpPr>
          <p:nvPr/>
        </p:nvSpPr>
        <p:spPr>
          <a:xfrm>
            <a:off x="270647" y="535860"/>
            <a:ext cx="6256755" cy="432000"/>
          </a:xfrm>
          <a:prstGeom prst="rect">
            <a:avLst/>
          </a:prstGeom>
        </p:spPr>
        <p:txBody>
          <a:bodyPr vert="horz" wrap="none" lIns="72000" tIns="0" rIns="0" bIns="0" rtlCol="0" anchor="ctr">
            <a:noAutofit/>
          </a:bodyPr>
          <a:lstStyle>
            <a:lvl1pPr marL="0" marR="0" indent="0" defTabSz="990564" eaLnBrk="1" fontAlgn="auto" latinLnBrk="0" hangingPunct="1">
              <a:lnSpc>
                <a:spcPct val="100000"/>
              </a:lnSpc>
              <a:spcBef>
                <a:spcPts val="0"/>
              </a:spcBef>
              <a:spcAft>
                <a:spcPts val="0"/>
              </a:spcAft>
              <a:buClrTx/>
              <a:buSzPct val="100000"/>
              <a:buFont typeface="Arial" panose="020B0604020202020204" pitchFamily="34" charset="0"/>
              <a:buNone/>
              <a:tabLst/>
              <a:defRPr kumimoji="1" sz="1400" b="1" i="1">
                <a:solidFill>
                  <a:schemeClr val="accent1"/>
                </a:solidFill>
                <a:latin typeface="+mn-lt"/>
                <a:cs typeface="+mn-cs"/>
              </a:defRPr>
            </a:lvl1pPr>
            <a:lvl2pPr marL="172800" marR="0" indent="-172800" defTabSz="990564" eaLnBrk="1" fontAlgn="auto" latinLnBrk="0" hangingPunct="1">
              <a:lnSpc>
                <a:spcPct val="106000"/>
              </a:lnSpc>
              <a:spcBef>
                <a:spcPts val="1056"/>
              </a:spcBef>
              <a:spcAft>
                <a:spcPts val="0"/>
              </a:spcAft>
              <a:buClrTx/>
              <a:buSzPct val="100000"/>
              <a:buFont typeface="Wingdings" panose="05000000000000000000" pitchFamily="2" charset="2"/>
              <a:buChar char="n"/>
              <a:tabLst/>
              <a:defRPr kumimoji="1" lang="en-US" sz="1200" b="0" dirty="0" smtClean="0">
                <a:latin typeface="+mn-lt"/>
                <a:cs typeface="+mn-cs"/>
              </a:defRPr>
            </a:lvl2pPr>
            <a:lvl3pPr marL="345600" marR="0" indent="-172800" defTabSz="990564" eaLnBrk="1" fontAlgn="auto" latinLnBrk="0" hangingPunct="1">
              <a:lnSpc>
                <a:spcPct val="106000"/>
              </a:lnSpc>
              <a:spcBef>
                <a:spcPts val="480"/>
              </a:spcBef>
              <a:spcAft>
                <a:spcPts val="0"/>
              </a:spcAft>
              <a:buClrTx/>
              <a:buSzPct val="100000"/>
              <a:buFont typeface="Wingdings" panose="05000000000000000000" pitchFamily="2" charset="2"/>
              <a:buChar char="Ø"/>
              <a:tabLst/>
              <a:defRPr kumimoji="1" lang="en-US" sz="1200" b="0" dirty="0" smtClean="0">
                <a:latin typeface="+mn-lt"/>
                <a:cs typeface="+mn-cs"/>
              </a:defRPr>
            </a:lvl3pPr>
            <a:lvl4pPr marL="518400" marR="0" indent="-172800" defTabSz="990564" eaLnBrk="1" fontAlgn="auto" latinLnBrk="0" hangingPunct="1">
              <a:lnSpc>
                <a:spcPct val="106000"/>
              </a:lnSpc>
              <a:spcBef>
                <a:spcPts val="240"/>
              </a:spcBef>
              <a:spcAft>
                <a:spcPts val="0"/>
              </a:spcAft>
              <a:buClrTx/>
              <a:buSzPct val="100000"/>
              <a:buFont typeface="Arial" panose="020B0604020202020204" pitchFamily="34" charset="0"/>
              <a:buChar char="•"/>
              <a:tabLst/>
              <a:defRPr kumimoji="1" lang="en-US" sz="1200" b="0" baseline="0" dirty="0" smtClean="0">
                <a:latin typeface="+mn-lt"/>
                <a:cs typeface="+mn-cs"/>
              </a:defRPr>
            </a:lvl4pPr>
            <a:lvl5pPr marL="577179" indent="-191093" defTabSz="865024" eaLnBrk="1" latinLnBrk="0" hangingPunct="1">
              <a:spcBef>
                <a:spcPts val="0"/>
              </a:spcBef>
              <a:spcAft>
                <a:spcPts val="1083"/>
              </a:spcAft>
              <a:buClrTx/>
              <a:buSzPct val="100000"/>
              <a:buFont typeface="Verdana" panose="020B0604030504040204" pitchFamily="34" charset="0"/>
              <a:buChar char="−"/>
              <a:tabLst/>
              <a:defRPr kumimoji="1" lang="en-US" sz="1192" baseline="0" dirty="0" smtClean="0">
                <a:latin typeface="+mn-lt"/>
                <a:cs typeface="+mn-cs"/>
              </a:defRPr>
            </a:lvl5pPr>
            <a:lvl6pPr marL="577179" indent="-191093" defTabSz="990564">
              <a:spcBef>
                <a:spcPts val="0"/>
              </a:spcBef>
              <a:spcAft>
                <a:spcPts val="1083"/>
              </a:spcAft>
              <a:buFont typeface="Verdana" panose="020B0604030504040204" pitchFamily="34" charset="0"/>
              <a:buChar char="−"/>
              <a:defRPr kumimoji="1" sz="1300" baseline="0">
                <a:latin typeface="+mn-lt"/>
                <a:cs typeface="+mn-cs"/>
              </a:defRPr>
            </a:lvl6pPr>
            <a:lvl7pPr marL="577179" indent="-191093" defTabSz="990564">
              <a:spcBef>
                <a:spcPts val="0"/>
              </a:spcBef>
              <a:spcAft>
                <a:spcPts val="1083"/>
              </a:spcAft>
              <a:buFont typeface="Verdana" panose="020B0604030504040204" pitchFamily="34" charset="0"/>
              <a:buChar char="−"/>
              <a:defRPr kumimoji="1" sz="1300">
                <a:latin typeface="+mn-lt"/>
                <a:cs typeface="+mn-cs"/>
              </a:defRPr>
            </a:lvl7pPr>
            <a:lvl8pPr marL="577179" indent="-191093" defTabSz="990564">
              <a:spcBef>
                <a:spcPts val="0"/>
              </a:spcBef>
              <a:spcAft>
                <a:spcPts val="1083"/>
              </a:spcAft>
              <a:buFont typeface="Verdana" panose="020B0604030504040204" pitchFamily="34" charset="0"/>
              <a:buChar char="−"/>
              <a:defRPr kumimoji="1" sz="1300" baseline="0">
                <a:latin typeface="+mn-lt"/>
                <a:cs typeface="+mn-cs"/>
              </a:defRPr>
            </a:lvl8pPr>
            <a:lvl9pPr marL="577179" indent="-191093" defTabSz="990564">
              <a:spcBef>
                <a:spcPts val="0"/>
              </a:spcBef>
              <a:spcAft>
                <a:spcPts val="1083"/>
              </a:spcAft>
              <a:buFont typeface="Verdana" panose="020B0604030504040204" pitchFamily="34" charset="0"/>
              <a:buChar char="−"/>
              <a:defRPr kumimoji="1" sz="1300" baseline="0">
                <a:latin typeface="+mn-lt"/>
                <a:cs typeface="+mn-cs"/>
              </a:defRPr>
            </a:lvl9pPr>
          </a:lstStyle>
          <a:p>
            <a:r>
              <a:rPr lang="ja-JP" altLang="en-US" b="0" i="0" dirty="0">
                <a:solidFill>
                  <a:schemeClr val="tx1"/>
                </a:solidFill>
                <a:latin typeface="Meiryo UI" panose="020B0604030504040204" pitchFamily="50" charset="-128"/>
                <a:ea typeface="Meiryo UI" panose="020B0604030504040204" pitchFamily="50" charset="-128"/>
              </a:rPr>
              <a:t>前記いただいたスライド以外に特記したい事項を自由に記載</a:t>
            </a:r>
            <a:r>
              <a:rPr lang="ja-JP" altLang="en-US" b="0" i="0" dirty="0" smtClean="0">
                <a:solidFill>
                  <a:schemeClr val="tx1"/>
                </a:solidFill>
                <a:latin typeface="Meiryo UI" panose="020B0604030504040204" pitchFamily="50" charset="-128"/>
                <a:ea typeface="Meiryo UI" panose="020B0604030504040204" pitchFamily="50" charset="-128"/>
              </a:rPr>
              <a:t>ください</a:t>
            </a:r>
            <a:r>
              <a:rPr lang="ja-JP" altLang="en-US" b="0" i="0" dirty="0">
                <a:solidFill>
                  <a:schemeClr val="tx1"/>
                </a:solidFill>
                <a:latin typeface="Meiryo UI" panose="020B0604030504040204" pitchFamily="50" charset="-128"/>
                <a:ea typeface="Meiryo UI" panose="020B0604030504040204" pitchFamily="50" charset="-128"/>
              </a:rPr>
              <a:t>。</a:t>
            </a:r>
          </a:p>
        </p:txBody>
      </p:sp>
      <p:sp>
        <p:nvSpPr>
          <p:cNvPr id="4" name="テキスト ボックス 3"/>
          <p:cNvSpPr txBox="1"/>
          <p:nvPr/>
        </p:nvSpPr>
        <p:spPr bwMode="gray">
          <a:xfrm>
            <a:off x="4603717" y="6413500"/>
            <a:ext cx="224420" cy="215444"/>
          </a:xfrm>
          <a:prstGeom prst="rect">
            <a:avLst/>
          </a:prstGeom>
          <a:noFill/>
        </p:spPr>
        <p:txBody>
          <a:bodyPr wrap="none" lIns="0" tIns="0" rIns="0" bIns="0" rtlCol="0">
            <a:spAutoFit/>
          </a:bodyPr>
          <a:lstStyle/>
          <a:p>
            <a:pPr marL="0" marR="0" indent="0" algn="l"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13</a:t>
            </a:r>
            <a:endPar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38034587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タイトル 3">
            <a:extLst>
              <a:ext uri="{FF2B5EF4-FFF2-40B4-BE49-F238E27FC236}">
                <a16:creationId xmlns:a16="http://schemas.microsoft.com/office/drawing/2014/main" id="{4371611D-9AAA-4A23-91F0-B92385CACB49}"/>
              </a:ext>
            </a:extLst>
          </p:cNvPr>
          <p:cNvSpPr>
            <a:spLocks noGrp="1"/>
          </p:cNvSpPr>
          <p:nvPr>
            <p:ph type="title" idx="4294967295"/>
          </p:nvPr>
        </p:nvSpPr>
        <p:spPr>
          <a:xfrm>
            <a:off x="144482" y="130630"/>
            <a:ext cx="9072000" cy="409710"/>
          </a:xfrm>
          <a:prstGeom prst="rect">
            <a:avLst/>
          </a:prstGeom>
        </p:spPr>
        <p:txBody>
          <a:bodyPr/>
          <a:lstStyle/>
          <a:p>
            <a:r>
              <a:rPr lang="ja-JP" altLang="en-US" dirty="0" smtClean="0">
                <a:latin typeface="Meiryo UI" panose="020B0604030504040204" pitchFamily="50" charset="-128"/>
                <a:ea typeface="Meiryo UI" panose="020B0604030504040204" pitchFamily="50" charset="-128"/>
              </a:rPr>
              <a:t>１．</a:t>
            </a:r>
            <a:r>
              <a:rPr lang="ja-JP" altLang="en-US" dirty="0">
                <a:latin typeface="Meiryo UI" panose="020B0604030504040204" pitchFamily="50" charset="-128"/>
                <a:ea typeface="Meiryo UI" panose="020B0604030504040204" pitchFamily="50" charset="-128"/>
              </a:rPr>
              <a:t>実証実験</a:t>
            </a:r>
            <a:r>
              <a:rPr lang="ja-JP" altLang="en-US" dirty="0" smtClean="0">
                <a:latin typeface="Meiryo UI" panose="020B0604030504040204" pitchFamily="50" charset="-128"/>
                <a:ea typeface="Meiryo UI" panose="020B0604030504040204" pitchFamily="50" charset="-128"/>
              </a:rPr>
              <a:t>等計画名称</a:t>
            </a:r>
            <a:endParaRPr kumimoji="1" lang="ja-JP" altLang="en-US" dirty="0">
              <a:latin typeface="Meiryo UI" panose="020B0604030504040204" pitchFamily="50" charset="-128"/>
              <a:ea typeface="Meiryo UI" panose="020B0604030504040204" pitchFamily="50" charset="-128"/>
            </a:endParaRPr>
          </a:p>
        </p:txBody>
      </p:sp>
      <p:sp>
        <p:nvSpPr>
          <p:cNvPr id="27" name="正方形/長方形 26">
            <a:extLst>
              <a:ext uri="{FF2B5EF4-FFF2-40B4-BE49-F238E27FC236}">
                <a16:creationId xmlns:a16="http://schemas.microsoft.com/office/drawing/2014/main" id="{2BC8CCA4-8251-4154-A5DE-324AD0219021}"/>
              </a:ext>
            </a:extLst>
          </p:cNvPr>
          <p:cNvSpPr/>
          <p:nvPr/>
        </p:nvSpPr>
        <p:spPr bwMode="gray">
          <a:xfrm>
            <a:off x="270647" y="540340"/>
            <a:ext cx="9302843" cy="648000"/>
          </a:xfrm>
          <a:prstGeom prst="rect">
            <a:avLst/>
          </a:prstGeom>
          <a:solidFill>
            <a:schemeClr val="bg1"/>
          </a:solidFill>
          <a:ln w="6350">
            <a:solidFill>
              <a:srgbClr val="A7A8AA"/>
            </a:solidFill>
            <a:miter lim="800000"/>
            <a:headEnd/>
            <a:tailEnd/>
          </a:ln>
        </p:spPr>
        <p:txBody>
          <a:bodyPr lIns="72000" tIns="72000" rIns="72000" bIns="72000" rtlCol="0" anchor="ctr"/>
          <a:lstStyle/>
          <a:p>
            <a:pPr marL="88900" defTabSz="762000" eaLnBrk="0" hangingPunct="0">
              <a:lnSpc>
                <a:spcPct val="106000"/>
              </a:lnSpc>
              <a:spcBef>
                <a:spcPts val="0"/>
              </a:spcBef>
            </a:pPr>
            <a:endParaRPr kumimoji="1" lang="en-US" altLang="ja-JP" sz="1600" dirty="0">
              <a:latin typeface="Meiryo UI" panose="020B0604030504040204" pitchFamily="50" charset="-128"/>
              <a:ea typeface="Meiryo UI" panose="020B0604030504040204" pitchFamily="50" charset="-128"/>
            </a:endParaRPr>
          </a:p>
        </p:txBody>
      </p:sp>
      <p:sp>
        <p:nvSpPr>
          <p:cNvPr id="6" name="フッター プレースホルダー 4">
            <a:extLst>
              <a:ext uri="{FF2B5EF4-FFF2-40B4-BE49-F238E27FC236}">
                <a16:creationId xmlns:a16="http://schemas.microsoft.com/office/drawing/2014/main" id="{F323300A-9237-47E3-9898-F5D21C1E0A14}"/>
              </a:ext>
            </a:extLst>
          </p:cNvPr>
          <p:cNvSpPr txBox="1">
            <a:spLocks/>
          </p:cNvSpPr>
          <p:nvPr/>
        </p:nvSpPr>
        <p:spPr bwMode="gray">
          <a:xfrm>
            <a:off x="274352" y="1700105"/>
            <a:ext cx="2013088" cy="540000"/>
          </a:xfrm>
          <a:prstGeom prst="rect">
            <a:avLst/>
          </a:prstGeom>
          <a:solidFill>
            <a:schemeClr val="accent5"/>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solidFill>
                  <a:schemeClr val="bg1"/>
                </a:solidFill>
              </a:defRPr>
            </a:lvl1pPr>
          </a:lstStyle>
          <a:p>
            <a:r>
              <a:rPr lang="ja-JP" altLang="en-US" sz="1600" dirty="0" smtClean="0">
                <a:latin typeface="Meiryo UI" panose="020B0604030504040204" pitchFamily="50" charset="-128"/>
                <a:ea typeface="Meiryo UI" panose="020B0604030504040204" pitchFamily="50" charset="-128"/>
              </a:rPr>
              <a:t>企業</a:t>
            </a:r>
            <a:r>
              <a:rPr lang="en-US" altLang="en-GB" sz="1600" dirty="0" smtClean="0">
                <a:latin typeface="Meiryo UI" panose="020B0604030504040204" pitchFamily="50" charset="-128"/>
                <a:ea typeface="Meiryo UI" panose="020B0604030504040204" pitchFamily="50" charset="-128"/>
              </a:rPr>
              <a:t>名</a:t>
            </a:r>
            <a:endParaRPr lang="en-GB" altLang="en-GB" sz="1600" dirty="0">
              <a:latin typeface="Meiryo UI" panose="020B0604030504040204" pitchFamily="50" charset="-128"/>
              <a:ea typeface="Meiryo UI" panose="020B0604030504040204" pitchFamily="50" charset="-128"/>
            </a:endParaRPr>
          </a:p>
        </p:txBody>
      </p:sp>
      <p:sp>
        <p:nvSpPr>
          <p:cNvPr id="7" name="正方形/長方形 6">
            <a:extLst>
              <a:ext uri="{FF2B5EF4-FFF2-40B4-BE49-F238E27FC236}">
                <a16:creationId xmlns:a16="http://schemas.microsoft.com/office/drawing/2014/main" id="{2BC8CCA4-8251-4154-A5DE-324AD0219021}"/>
              </a:ext>
            </a:extLst>
          </p:cNvPr>
          <p:cNvSpPr/>
          <p:nvPr/>
        </p:nvSpPr>
        <p:spPr bwMode="gray">
          <a:xfrm>
            <a:off x="2452530" y="1696717"/>
            <a:ext cx="7128000" cy="540000"/>
          </a:xfrm>
          <a:prstGeom prst="rect">
            <a:avLst/>
          </a:prstGeom>
          <a:solidFill>
            <a:schemeClr val="bg1"/>
          </a:solidFill>
          <a:ln w="6350">
            <a:solidFill>
              <a:srgbClr val="A7A8AA"/>
            </a:solidFill>
            <a:miter lim="800000"/>
            <a:headEnd/>
            <a:tailEnd/>
          </a:ln>
        </p:spPr>
        <p:txBody>
          <a:bodyPr lIns="72000" tIns="72000" rIns="72000" bIns="72000" rtlCol="0" anchor="ctr"/>
          <a:lstStyle/>
          <a:p>
            <a:pPr marL="88900" defTabSz="762000" eaLnBrk="0" hangingPunct="0">
              <a:lnSpc>
                <a:spcPct val="106000"/>
              </a:lnSpc>
              <a:spcBef>
                <a:spcPts val="0"/>
              </a:spcBef>
            </a:pPr>
            <a:endParaRPr kumimoji="1" lang="en-US" altLang="ja-JP" sz="1600" dirty="0">
              <a:latin typeface="Meiryo UI" panose="020B0604030504040204" pitchFamily="50" charset="-128"/>
              <a:ea typeface="Meiryo UI" panose="020B0604030504040204" pitchFamily="50" charset="-128"/>
            </a:endParaRPr>
          </a:p>
        </p:txBody>
      </p:sp>
      <p:sp>
        <p:nvSpPr>
          <p:cNvPr id="8" name="フッター プレースホルダー 4">
            <a:extLst>
              <a:ext uri="{FF2B5EF4-FFF2-40B4-BE49-F238E27FC236}">
                <a16:creationId xmlns:a16="http://schemas.microsoft.com/office/drawing/2014/main" id="{81D92CC0-178F-44B6-B9B7-B7C265AAE715}"/>
              </a:ext>
            </a:extLst>
          </p:cNvPr>
          <p:cNvSpPr txBox="1">
            <a:spLocks/>
          </p:cNvSpPr>
          <p:nvPr/>
        </p:nvSpPr>
        <p:spPr bwMode="gray">
          <a:xfrm>
            <a:off x="274352" y="3012344"/>
            <a:ext cx="2000560" cy="720000"/>
          </a:xfrm>
          <a:prstGeom prst="rect">
            <a:avLst/>
          </a:prstGeom>
          <a:solidFill>
            <a:schemeClr val="accent5"/>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solidFill>
                  <a:schemeClr val="bg1"/>
                </a:solidFill>
              </a:defRPr>
            </a:lvl1pPr>
          </a:lstStyle>
          <a:p>
            <a:pPr>
              <a:lnSpc>
                <a:spcPts val="1200"/>
              </a:lnSpc>
              <a:spcBef>
                <a:spcPts val="0"/>
              </a:spcBef>
            </a:pPr>
            <a:r>
              <a:rPr lang="ja-JP" altLang="en-US" sz="1400" dirty="0" smtClean="0">
                <a:latin typeface="Meiryo UI" panose="020B0604030504040204" pitchFamily="50" charset="-128"/>
                <a:ea typeface="Meiryo UI" panose="020B0604030504040204" pitchFamily="50" charset="-128"/>
              </a:rPr>
              <a:t>登記上の本店所在地</a:t>
            </a:r>
            <a:endParaRPr lang="en-US" altLang="ja-JP" sz="1400" dirty="0" smtClean="0">
              <a:latin typeface="Meiryo UI" panose="020B0604030504040204" pitchFamily="50" charset="-128"/>
              <a:ea typeface="Meiryo UI" panose="020B0604030504040204" pitchFamily="50" charset="-128"/>
            </a:endParaRPr>
          </a:p>
          <a:p>
            <a:pPr>
              <a:lnSpc>
                <a:spcPts val="1200"/>
              </a:lnSpc>
              <a:spcBef>
                <a:spcPts val="0"/>
              </a:spcBef>
            </a:pPr>
            <a:r>
              <a:rPr lang="ja-JP" altLang="en-US" sz="1100" dirty="0">
                <a:latin typeface="Meiryo UI" panose="020B0604030504040204" pitchFamily="50" charset="-128"/>
                <a:ea typeface="Meiryo UI" panose="020B0604030504040204" pitchFamily="50" charset="-128"/>
              </a:rPr>
              <a:t>また</a:t>
            </a:r>
            <a:r>
              <a:rPr lang="ja-JP" altLang="en-US" sz="1100" dirty="0" smtClean="0">
                <a:latin typeface="Meiryo UI" panose="020B0604030504040204" pitchFamily="50" charset="-128"/>
                <a:ea typeface="Meiryo UI" panose="020B0604030504040204" pitchFamily="50" charset="-128"/>
              </a:rPr>
              <a:t>は</a:t>
            </a:r>
            <a:endParaRPr lang="en-US" altLang="ja-JP" sz="1100" dirty="0" smtClean="0">
              <a:latin typeface="Meiryo UI" panose="020B0604030504040204" pitchFamily="50" charset="-128"/>
              <a:ea typeface="Meiryo UI" panose="020B0604030504040204" pitchFamily="50" charset="-128"/>
            </a:endParaRPr>
          </a:p>
          <a:p>
            <a:pPr>
              <a:lnSpc>
                <a:spcPts val="1200"/>
              </a:lnSpc>
              <a:spcBef>
                <a:spcPts val="0"/>
              </a:spcBef>
            </a:pPr>
            <a:r>
              <a:rPr lang="ja-JP" altLang="en-US" dirty="0" smtClean="0">
                <a:latin typeface="Meiryo UI" panose="020B0604030504040204" pitchFamily="50" charset="-128"/>
                <a:ea typeface="Meiryo UI" panose="020B0604030504040204" pitchFamily="50" charset="-128"/>
              </a:rPr>
              <a:t>所属大学の研究室の所在地</a:t>
            </a:r>
            <a:endParaRPr lang="en-GB" altLang="en-GB" dirty="0">
              <a:latin typeface="Meiryo UI" panose="020B0604030504040204" pitchFamily="50" charset="-128"/>
              <a:ea typeface="Meiryo UI" panose="020B0604030504040204" pitchFamily="50" charset="-128"/>
            </a:endParaRPr>
          </a:p>
        </p:txBody>
      </p:sp>
      <p:sp>
        <p:nvSpPr>
          <p:cNvPr id="9" name="正方形/長方形 8">
            <a:extLst>
              <a:ext uri="{FF2B5EF4-FFF2-40B4-BE49-F238E27FC236}">
                <a16:creationId xmlns:a16="http://schemas.microsoft.com/office/drawing/2014/main" id="{461904FD-3AAF-454F-96A9-E216DEA942F1}"/>
              </a:ext>
            </a:extLst>
          </p:cNvPr>
          <p:cNvSpPr/>
          <p:nvPr/>
        </p:nvSpPr>
        <p:spPr bwMode="gray">
          <a:xfrm>
            <a:off x="2452530" y="3012344"/>
            <a:ext cx="7128000" cy="720000"/>
          </a:xfrm>
          <a:prstGeom prst="rect">
            <a:avLst/>
          </a:prstGeom>
          <a:solidFill>
            <a:schemeClr val="bg1"/>
          </a:solidFill>
          <a:ln w="6350">
            <a:solidFill>
              <a:srgbClr val="A7A8AA"/>
            </a:solidFill>
            <a:miter lim="800000"/>
            <a:headEnd/>
            <a:tailEnd/>
          </a:ln>
        </p:spPr>
        <p:txBody>
          <a:bodyPr lIns="72000" tIns="72000" rIns="72000" bIns="72000" rtlCol="0" anchor="t"/>
          <a:lstStyle/>
          <a:p>
            <a:pPr marL="88900" defTabSz="762000" eaLnBrk="0" hangingPunct="0">
              <a:lnSpc>
                <a:spcPct val="106000"/>
              </a:lnSpc>
              <a:spcBef>
                <a:spcPts val="0"/>
              </a:spcBef>
            </a:pPr>
            <a:r>
              <a:rPr kumimoji="1" lang="ja-JP" altLang="en-US" sz="1400" dirty="0" smtClean="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　　－</a:t>
            </a:r>
            <a:endParaRPr kumimoji="1" lang="en-US" altLang="ja-JP" sz="1400" dirty="0" smtClean="0">
              <a:latin typeface="Meiryo UI" panose="020B0604030504040204" pitchFamily="50" charset="-128"/>
              <a:ea typeface="Meiryo UI" panose="020B0604030504040204" pitchFamily="50" charset="-128"/>
            </a:endParaRPr>
          </a:p>
        </p:txBody>
      </p:sp>
      <p:sp>
        <p:nvSpPr>
          <p:cNvPr id="10" name="フッター プレースホルダー 4">
            <a:extLst>
              <a:ext uri="{FF2B5EF4-FFF2-40B4-BE49-F238E27FC236}">
                <a16:creationId xmlns:a16="http://schemas.microsoft.com/office/drawing/2014/main" id="{F323300A-9237-47E3-9898-F5D21C1E0A14}"/>
              </a:ext>
            </a:extLst>
          </p:cNvPr>
          <p:cNvSpPr txBox="1">
            <a:spLocks/>
          </p:cNvSpPr>
          <p:nvPr/>
        </p:nvSpPr>
        <p:spPr bwMode="gray">
          <a:xfrm>
            <a:off x="274352" y="2356397"/>
            <a:ext cx="2013088" cy="540000"/>
          </a:xfrm>
          <a:prstGeom prst="rect">
            <a:avLst/>
          </a:prstGeom>
          <a:solidFill>
            <a:schemeClr val="accent5"/>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solidFill>
                  <a:schemeClr val="bg1"/>
                </a:solidFill>
              </a:defRPr>
            </a:lvl1pPr>
          </a:lstStyle>
          <a:p>
            <a:r>
              <a:rPr lang="ja-JP" altLang="en-US" sz="1600" dirty="0" smtClean="0">
                <a:latin typeface="Meiryo UI" panose="020B0604030504040204" pitchFamily="50" charset="-128"/>
                <a:ea typeface="Meiryo UI" panose="020B0604030504040204" pitchFamily="50" charset="-128"/>
              </a:rPr>
              <a:t>代表者 職・氏名</a:t>
            </a:r>
            <a:endParaRPr lang="en-GB" altLang="en-GB" sz="1600" dirty="0">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2BC8CCA4-8251-4154-A5DE-324AD0219021}"/>
              </a:ext>
            </a:extLst>
          </p:cNvPr>
          <p:cNvSpPr/>
          <p:nvPr/>
        </p:nvSpPr>
        <p:spPr bwMode="gray">
          <a:xfrm>
            <a:off x="2452530" y="2351606"/>
            <a:ext cx="7128000" cy="540000"/>
          </a:xfrm>
          <a:prstGeom prst="rect">
            <a:avLst/>
          </a:prstGeom>
          <a:solidFill>
            <a:schemeClr val="bg1"/>
          </a:solidFill>
          <a:ln w="6350">
            <a:solidFill>
              <a:srgbClr val="A7A8AA"/>
            </a:solidFill>
            <a:miter lim="800000"/>
            <a:headEnd/>
            <a:tailEnd/>
          </a:ln>
        </p:spPr>
        <p:txBody>
          <a:bodyPr lIns="72000" tIns="72000" rIns="72000" bIns="72000" rtlCol="0" anchor="ctr"/>
          <a:lstStyle/>
          <a:p>
            <a:pPr marL="88900" defTabSz="762000" eaLnBrk="0" hangingPunct="0">
              <a:lnSpc>
                <a:spcPct val="106000"/>
              </a:lnSpc>
              <a:spcBef>
                <a:spcPts val="0"/>
              </a:spcBef>
            </a:pPr>
            <a:r>
              <a:rPr kumimoji="1" lang="ja-JP" altLang="en-US" sz="1600" dirty="0" smtClean="0">
                <a:latin typeface="Meiryo UI" panose="020B0604030504040204" pitchFamily="50" charset="-128"/>
                <a:ea typeface="Meiryo UI" panose="020B0604030504040204" pitchFamily="50" charset="-128"/>
              </a:rPr>
              <a:t>（職名）　　　　　</a:t>
            </a:r>
            <a:r>
              <a:rPr kumimoji="1" lang="ja-JP" altLang="en-US" sz="1600" dirty="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　　　　（氏名）</a:t>
            </a:r>
            <a:endParaRPr kumimoji="1" lang="en-US" altLang="ja-JP" sz="1600" dirty="0">
              <a:latin typeface="Meiryo UI" panose="020B0604030504040204" pitchFamily="50" charset="-128"/>
              <a:ea typeface="Meiryo UI" panose="020B0604030504040204" pitchFamily="50" charset="-128"/>
            </a:endParaRPr>
          </a:p>
        </p:txBody>
      </p:sp>
      <p:sp>
        <p:nvSpPr>
          <p:cNvPr id="12" name="フッター プレースホルダー 4">
            <a:extLst>
              <a:ext uri="{FF2B5EF4-FFF2-40B4-BE49-F238E27FC236}">
                <a16:creationId xmlns:a16="http://schemas.microsoft.com/office/drawing/2014/main" id="{81D92CC0-178F-44B6-B9B7-B7C265AAE715}"/>
              </a:ext>
            </a:extLst>
          </p:cNvPr>
          <p:cNvSpPr txBox="1">
            <a:spLocks/>
          </p:cNvSpPr>
          <p:nvPr/>
        </p:nvSpPr>
        <p:spPr bwMode="gray">
          <a:xfrm>
            <a:off x="270647" y="3844812"/>
            <a:ext cx="2000560" cy="648000"/>
          </a:xfrm>
          <a:prstGeom prst="rect">
            <a:avLst/>
          </a:prstGeom>
          <a:solidFill>
            <a:schemeClr val="accent5"/>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solidFill>
                  <a:schemeClr val="bg1"/>
                </a:solidFill>
              </a:defRPr>
            </a:lvl1pPr>
          </a:lstStyle>
          <a:p>
            <a:pPr>
              <a:lnSpc>
                <a:spcPts val="1000"/>
              </a:lnSpc>
              <a:spcBef>
                <a:spcPts val="0"/>
              </a:spcBef>
            </a:pPr>
            <a:r>
              <a:rPr lang="ja-JP" altLang="en-US" sz="1400" dirty="0" smtClean="0">
                <a:latin typeface="Meiryo UI" panose="020B0604030504040204" pitchFamily="50" charset="-128"/>
                <a:ea typeface="Meiryo UI" panose="020B0604030504040204" pitchFamily="50" charset="-128"/>
              </a:rPr>
              <a:t>横浜市内の拠点所在地</a:t>
            </a:r>
            <a:endParaRPr lang="en-US" altLang="ja-JP" sz="1400" dirty="0" smtClean="0">
              <a:latin typeface="Meiryo UI" panose="020B0604030504040204" pitchFamily="50" charset="-128"/>
              <a:ea typeface="Meiryo UI" panose="020B0604030504040204" pitchFamily="50" charset="-128"/>
            </a:endParaRPr>
          </a:p>
          <a:p>
            <a:pPr>
              <a:lnSpc>
                <a:spcPts val="1000"/>
              </a:lnSpc>
              <a:spcBef>
                <a:spcPts val="0"/>
              </a:spcBef>
            </a:pPr>
            <a:endParaRPr lang="en-US" altLang="ja-JP" sz="1000" dirty="0" smtClean="0">
              <a:latin typeface="Meiryo UI" panose="020B0604030504040204" pitchFamily="50" charset="-128"/>
              <a:ea typeface="Meiryo UI" panose="020B0604030504040204" pitchFamily="50" charset="-128"/>
            </a:endParaRPr>
          </a:p>
          <a:p>
            <a:pPr>
              <a:lnSpc>
                <a:spcPts val="1000"/>
              </a:lnSpc>
              <a:spcBef>
                <a:spcPts val="0"/>
              </a:spcBef>
            </a:pPr>
            <a:r>
              <a:rPr lang="ja-JP" altLang="en-US" sz="1000" dirty="0" smtClean="0">
                <a:latin typeface="Meiryo UI" panose="020B0604030504040204" pitchFamily="50" charset="-128"/>
                <a:ea typeface="Meiryo UI" panose="020B0604030504040204" pitchFamily="50" charset="-128"/>
              </a:rPr>
              <a:t>（本店所在地と異なる場合）</a:t>
            </a:r>
            <a:endParaRPr lang="en-GB" altLang="en-GB" sz="1050" dirty="0">
              <a:latin typeface="Meiryo UI" panose="020B0604030504040204" pitchFamily="50" charset="-128"/>
              <a:ea typeface="Meiryo UI" panose="020B0604030504040204" pitchFamily="50" charset="-128"/>
            </a:endParaRPr>
          </a:p>
        </p:txBody>
      </p:sp>
      <p:sp>
        <p:nvSpPr>
          <p:cNvPr id="14" name="正方形/長方形 13">
            <a:extLst>
              <a:ext uri="{FF2B5EF4-FFF2-40B4-BE49-F238E27FC236}">
                <a16:creationId xmlns:a16="http://schemas.microsoft.com/office/drawing/2014/main" id="{461904FD-3AAF-454F-96A9-E216DEA942F1}"/>
              </a:ext>
            </a:extLst>
          </p:cNvPr>
          <p:cNvSpPr/>
          <p:nvPr/>
        </p:nvSpPr>
        <p:spPr bwMode="gray">
          <a:xfrm>
            <a:off x="2452530" y="3844812"/>
            <a:ext cx="7128000" cy="648000"/>
          </a:xfrm>
          <a:prstGeom prst="rect">
            <a:avLst/>
          </a:prstGeom>
          <a:solidFill>
            <a:schemeClr val="bg1"/>
          </a:solidFill>
          <a:ln w="6350">
            <a:solidFill>
              <a:srgbClr val="A7A8AA"/>
            </a:solidFill>
            <a:miter lim="800000"/>
            <a:headEnd/>
            <a:tailEnd/>
          </a:ln>
        </p:spPr>
        <p:txBody>
          <a:bodyPr lIns="72000" tIns="72000" rIns="72000" bIns="72000" rtlCol="0" anchor="ctr"/>
          <a:lstStyle/>
          <a:p>
            <a:pPr marL="88900" defTabSz="762000" eaLnBrk="0" hangingPunct="0">
              <a:lnSpc>
                <a:spcPct val="106000"/>
              </a:lnSpc>
              <a:spcBef>
                <a:spcPts val="0"/>
              </a:spcBef>
            </a:pPr>
            <a:r>
              <a:rPr kumimoji="1" lang="ja-JP" altLang="en-US" sz="1400" dirty="0" smtClean="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　　－</a:t>
            </a:r>
            <a:endParaRPr kumimoji="1" lang="en-US" altLang="ja-JP" sz="1400" dirty="0" smtClean="0">
              <a:latin typeface="Meiryo UI" panose="020B0604030504040204" pitchFamily="50" charset="-128"/>
              <a:ea typeface="Meiryo UI" panose="020B0604030504040204" pitchFamily="50" charset="-128"/>
            </a:endParaRPr>
          </a:p>
          <a:p>
            <a:pPr marL="88900" defTabSz="762000" eaLnBrk="0" hangingPunct="0">
              <a:lnSpc>
                <a:spcPct val="106000"/>
              </a:lnSpc>
              <a:spcBef>
                <a:spcPts val="0"/>
              </a:spcBef>
            </a:pPr>
            <a:r>
              <a:rPr kumimoji="1" lang="ja-JP" altLang="en-US" sz="1400" dirty="0" smtClean="0">
                <a:latin typeface="Meiryo UI" panose="020B0604030504040204" pitchFamily="50" charset="-128"/>
                <a:ea typeface="Meiryo UI" panose="020B0604030504040204" pitchFamily="50" charset="-128"/>
              </a:rPr>
              <a:t>横浜市</a:t>
            </a:r>
            <a:endParaRPr kumimoji="1" lang="en-US" altLang="ja-JP" sz="1400" dirty="0">
              <a:latin typeface="Meiryo UI" panose="020B0604030504040204" pitchFamily="50" charset="-128"/>
              <a:ea typeface="Meiryo UI" panose="020B0604030504040204" pitchFamily="50" charset="-128"/>
            </a:endParaRPr>
          </a:p>
        </p:txBody>
      </p:sp>
      <p:sp>
        <p:nvSpPr>
          <p:cNvPr id="15" name="フッター プレースホルダー 4">
            <a:extLst>
              <a:ext uri="{FF2B5EF4-FFF2-40B4-BE49-F238E27FC236}">
                <a16:creationId xmlns:a16="http://schemas.microsoft.com/office/drawing/2014/main" id="{81D92CC0-178F-44B6-B9B7-B7C265AAE715}"/>
              </a:ext>
            </a:extLst>
          </p:cNvPr>
          <p:cNvSpPr txBox="1">
            <a:spLocks/>
          </p:cNvSpPr>
          <p:nvPr/>
        </p:nvSpPr>
        <p:spPr bwMode="gray">
          <a:xfrm>
            <a:off x="270647" y="4613227"/>
            <a:ext cx="2000560" cy="828000"/>
          </a:xfrm>
          <a:prstGeom prst="rect">
            <a:avLst/>
          </a:prstGeom>
          <a:solidFill>
            <a:schemeClr val="accent5"/>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solidFill>
                  <a:schemeClr val="bg1"/>
                </a:solidFill>
              </a:defRPr>
            </a:lvl1pPr>
          </a:lstStyle>
          <a:p>
            <a:pPr>
              <a:lnSpc>
                <a:spcPts val="1200"/>
              </a:lnSpc>
              <a:spcBef>
                <a:spcPts val="0"/>
              </a:spcBef>
            </a:pPr>
            <a:r>
              <a:rPr lang="ja-JP" altLang="en-US" sz="1600" dirty="0" smtClean="0">
                <a:latin typeface="Meiryo UI" panose="020B0604030504040204" pitchFamily="50" charset="-128"/>
                <a:ea typeface="Meiryo UI" panose="020B0604030504040204" pitchFamily="50" charset="-128"/>
              </a:rPr>
              <a:t>連絡先</a:t>
            </a:r>
            <a:endParaRPr lang="en-GB" altLang="en-GB" sz="1600" dirty="0">
              <a:latin typeface="Meiryo UI" panose="020B0604030504040204" pitchFamily="50" charset="-128"/>
              <a:ea typeface="Meiryo UI" panose="020B0604030504040204" pitchFamily="50" charset="-128"/>
            </a:endParaRPr>
          </a:p>
        </p:txBody>
      </p:sp>
      <p:sp>
        <p:nvSpPr>
          <p:cNvPr id="16" name="正方形/長方形 15">
            <a:extLst>
              <a:ext uri="{FF2B5EF4-FFF2-40B4-BE49-F238E27FC236}">
                <a16:creationId xmlns:a16="http://schemas.microsoft.com/office/drawing/2014/main" id="{461904FD-3AAF-454F-96A9-E216DEA942F1}"/>
              </a:ext>
            </a:extLst>
          </p:cNvPr>
          <p:cNvSpPr/>
          <p:nvPr/>
        </p:nvSpPr>
        <p:spPr bwMode="gray">
          <a:xfrm>
            <a:off x="2452530" y="4607335"/>
            <a:ext cx="7128000" cy="828000"/>
          </a:xfrm>
          <a:prstGeom prst="rect">
            <a:avLst/>
          </a:prstGeom>
          <a:solidFill>
            <a:schemeClr val="bg1"/>
          </a:solidFill>
          <a:ln w="6350">
            <a:solidFill>
              <a:srgbClr val="A7A8AA"/>
            </a:solidFill>
            <a:miter lim="800000"/>
            <a:headEnd/>
            <a:tailEnd/>
          </a:ln>
        </p:spPr>
        <p:txBody>
          <a:bodyPr lIns="72000" tIns="72000" rIns="72000" bIns="72000" rtlCol="0" anchor="ctr"/>
          <a:lstStyle/>
          <a:p>
            <a:pPr marL="88900" defTabSz="762000" eaLnBrk="0" hangingPunct="0">
              <a:lnSpc>
                <a:spcPts val="2000"/>
              </a:lnSpc>
              <a:spcBef>
                <a:spcPts val="0"/>
              </a:spcBef>
            </a:pPr>
            <a:r>
              <a:rPr kumimoji="1" lang="ja-JP" altLang="en-US" sz="1400" dirty="0" smtClean="0">
                <a:latin typeface="Meiryo UI" panose="020B0604030504040204" pitchFamily="50" charset="-128"/>
                <a:ea typeface="Meiryo UI" panose="020B0604030504040204" pitchFamily="50" charset="-128"/>
              </a:rPr>
              <a:t>連絡担当者：　（部署名）　　　　　　　　　　　　　（担当者名）</a:t>
            </a:r>
            <a:endParaRPr kumimoji="1" lang="en-US" altLang="ja-JP" sz="1400" dirty="0" smtClean="0">
              <a:latin typeface="Meiryo UI" panose="020B0604030504040204" pitchFamily="50" charset="-128"/>
              <a:ea typeface="Meiryo UI" panose="020B0604030504040204" pitchFamily="50" charset="-128"/>
            </a:endParaRPr>
          </a:p>
          <a:p>
            <a:pPr marL="88900" defTabSz="762000" eaLnBrk="0" hangingPunct="0">
              <a:lnSpc>
                <a:spcPts val="2000"/>
              </a:lnSpc>
              <a:spcBef>
                <a:spcPts val="0"/>
              </a:spcBef>
            </a:pPr>
            <a:r>
              <a:rPr kumimoji="1" lang="ja-JP" altLang="en-US" sz="1400" dirty="0" smtClean="0">
                <a:latin typeface="Meiryo UI" panose="020B0604030504040204" pitchFamily="50" charset="-128"/>
                <a:ea typeface="Meiryo UI" panose="020B0604030504040204" pitchFamily="50" charset="-128"/>
              </a:rPr>
              <a:t>電話：</a:t>
            </a:r>
            <a:endParaRPr kumimoji="1" lang="en-US" altLang="ja-JP" sz="1400" dirty="0" smtClean="0">
              <a:latin typeface="Meiryo UI" panose="020B0604030504040204" pitchFamily="50" charset="-128"/>
              <a:ea typeface="Meiryo UI" panose="020B0604030504040204" pitchFamily="50" charset="-128"/>
            </a:endParaRPr>
          </a:p>
          <a:p>
            <a:pPr marL="88900" defTabSz="762000" eaLnBrk="0" hangingPunct="0">
              <a:lnSpc>
                <a:spcPts val="2000"/>
              </a:lnSpc>
              <a:spcBef>
                <a:spcPts val="0"/>
              </a:spcBef>
            </a:pPr>
            <a:r>
              <a:rPr kumimoji="1" lang="en-US" altLang="ja-JP" sz="1400" dirty="0" smtClean="0">
                <a:latin typeface="Meiryo UI" panose="020B0604030504040204" pitchFamily="50" charset="-128"/>
                <a:ea typeface="Meiryo UI" panose="020B0604030504040204" pitchFamily="50" charset="-128"/>
              </a:rPr>
              <a:t>E-mail</a:t>
            </a:r>
            <a:r>
              <a:rPr kumimoji="1" lang="ja-JP" altLang="en-US" sz="1400" dirty="0" smtClean="0">
                <a:latin typeface="Meiryo UI" panose="020B0604030504040204" pitchFamily="50" charset="-128"/>
                <a:ea typeface="Meiryo UI" panose="020B0604030504040204" pitchFamily="50" charset="-128"/>
              </a:rPr>
              <a:t>アドレス：</a:t>
            </a:r>
            <a:endParaRPr kumimoji="1" lang="en-US" altLang="ja-JP" sz="1400" dirty="0">
              <a:latin typeface="Meiryo UI" panose="020B0604030504040204" pitchFamily="50" charset="-128"/>
              <a:ea typeface="Meiryo UI" panose="020B0604030504040204" pitchFamily="50" charset="-128"/>
            </a:endParaRPr>
          </a:p>
        </p:txBody>
      </p:sp>
      <p:sp>
        <p:nvSpPr>
          <p:cNvPr id="17" name="フッター プレースホルダー 4">
            <a:extLst>
              <a:ext uri="{FF2B5EF4-FFF2-40B4-BE49-F238E27FC236}">
                <a16:creationId xmlns:a16="http://schemas.microsoft.com/office/drawing/2014/main" id="{81D92CC0-178F-44B6-B9B7-B7C265AAE715}"/>
              </a:ext>
            </a:extLst>
          </p:cNvPr>
          <p:cNvSpPr txBox="1">
            <a:spLocks/>
          </p:cNvSpPr>
          <p:nvPr/>
        </p:nvSpPr>
        <p:spPr bwMode="gray">
          <a:xfrm>
            <a:off x="270647" y="5540837"/>
            <a:ext cx="2000560" cy="540000"/>
          </a:xfrm>
          <a:prstGeom prst="rect">
            <a:avLst/>
          </a:prstGeom>
          <a:solidFill>
            <a:schemeClr val="accent5"/>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solidFill>
                  <a:schemeClr val="bg1"/>
                </a:solidFill>
              </a:defRPr>
            </a:lvl1pPr>
          </a:lstStyle>
          <a:p>
            <a:pPr>
              <a:lnSpc>
                <a:spcPts val="1600"/>
              </a:lnSpc>
              <a:spcBef>
                <a:spcPts val="0"/>
              </a:spcBef>
            </a:pPr>
            <a:r>
              <a:rPr lang="ja-JP" altLang="en-US" sz="1600" dirty="0">
                <a:latin typeface="Meiryo UI" panose="020B0604030504040204" pitchFamily="50" charset="-128"/>
                <a:ea typeface="Meiryo UI" panose="020B0604030504040204" pitchFamily="50" charset="-128"/>
              </a:rPr>
              <a:t>設立</a:t>
            </a:r>
            <a:r>
              <a:rPr lang="ja-JP" altLang="en-US" sz="1600" dirty="0" smtClean="0">
                <a:latin typeface="Meiryo UI" panose="020B0604030504040204" pitchFamily="50" charset="-128"/>
                <a:ea typeface="Meiryo UI" panose="020B0604030504040204" pitchFamily="50" charset="-128"/>
              </a:rPr>
              <a:t>年月日</a:t>
            </a:r>
            <a:endParaRPr lang="en-GB" altLang="en-GB" sz="1600" dirty="0">
              <a:latin typeface="Meiryo UI" panose="020B0604030504040204" pitchFamily="50" charset="-128"/>
              <a:ea typeface="Meiryo UI" panose="020B0604030504040204" pitchFamily="50" charset="-128"/>
            </a:endParaRPr>
          </a:p>
        </p:txBody>
      </p:sp>
      <p:sp>
        <p:nvSpPr>
          <p:cNvPr id="18" name="正方形/長方形 17">
            <a:extLst>
              <a:ext uri="{FF2B5EF4-FFF2-40B4-BE49-F238E27FC236}">
                <a16:creationId xmlns:a16="http://schemas.microsoft.com/office/drawing/2014/main" id="{461904FD-3AAF-454F-96A9-E216DEA942F1}"/>
              </a:ext>
            </a:extLst>
          </p:cNvPr>
          <p:cNvSpPr/>
          <p:nvPr/>
        </p:nvSpPr>
        <p:spPr bwMode="gray">
          <a:xfrm>
            <a:off x="2452530" y="5546641"/>
            <a:ext cx="7128000" cy="540000"/>
          </a:xfrm>
          <a:prstGeom prst="rect">
            <a:avLst/>
          </a:prstGeom>
          <a:solidFill>
            <a:schemeClr val="bg1"/>
          </a:solidFill>
          <a:ln w="6350">
            <a:solidFill>
              <a:srgbClr val="A7A8AA"/>
            </a:solidFill>
            <a:miter lim="800000"/>
            <a:headEnd/>
            <a:tailEnd/>
          </a:ln>
        </p:spPr>
        <p:txBody>
          <a:bodyPr lIns="72000" tIns="72000" rIns="72000" bIns="72000" rtlCol="0" anchor="ctr"/>
          <a:lstStyle/>
          <a:p>
            <a:pPr marL="88900" defTabSz="762000" eaLnBrk="0" hangingPunct="0">
              <a:lnSpc>
                <a:spcPct val="106000"/>
              </a:lnSpc>
              <a:spcBef>
                <a:spcPts val="0"/>
              </a:spcBef>
            </a:pPr>
            <a:r>
              <a:rPr kumimoji="1" lang="ja-JP" altLang="en-US" sz="1400" dirty="0" smtClean="0">
                <a:latin typeface="Meiryo UI" panose="020B0604030504040204" pitchFamily="50" charset="-128"/>
                <a:ea typeface="Meiryo UI" panose="020B0604030504040204" pitchFamily="50" charset="-128"/>
              </a:rPr>
              <a:t>法人設立：　年</a:t>
            </a:r>
            <a:r>
              <a:rPr kumimoji="1" lang="ja-JP" altLang="en-US" sz="1400" dirty="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月</a:t>
            </a:r>
            <a:r>
              <a:rPr kumimoji="1" lang="ja-JP" altLang="en-US" sz="1400" dirty="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日</a:t>
            </a:r>
            <a:endParaRPr kumimoji="1" lang="en-US" altLang="ja-JP" sz="1400" dirty="0" smtClean="0">
              <a:latin typeface="Meiryo UI" panose="020B0604030504040204" pitchFamily="50" charset="-128"/>
              <a:ea typeface="Meiryo UI" panose="020B0604030504040204" pitchFamily="50" charset="-128"/>
            </a:endParaRPr>
          </a:p>
        </p:txBody>
      </p:sp>
      <p:sp>
        <p:nvSpPr>
          <p:cNvPr id="21" name="タイトル 3">
            <a:extLst>
              <a:ext uri="{FF2B5EF4-FFF2-40B4-BE49-F238E27FC236}">
                <a16:creationId xmlns:a16="http://schemas.microsoft.com/office/drawing/2014/main" id="{4371611D-9AAA-4A23-91F0-B92385CACB49}"/>
              </a:ext>
            </a:extLst>
          </p:cNvPr>
          <p:cNvSpPr txBox="1">
            <a:spLocks/>
          </p:cNvSpPr>
          <p:nvPr/>
        </p:nvSpPr>
        <p:spPr>
          <a:xfrm>
            <a:off x="157485" y="1279423"/>
            <a:ext cx="9072000" cy="409710"/>
          </a:xfrm>
          <a:prstGeom prst="rect">
            <a:avLst/>
          </a:prstGeom>
        </p:spPr>
        <p:txBody>
          <a:bodyPr/>
          <a:lstStyle>
            <a:lvl1pPr algn="l" defTabSz="990564" rtl="0" eaLnBrk="1" latinLnBrk="0" hangingPunct="1">
              <a:spcBef>
                <a:spcPct val="0"/>
              </a:spcBef>
              <a:buNone/>
              <a:defRPr kumimoji="1" sz="2000" b="1" kern="1200" baseline="0">
                <a:solidFill>
                  <a:schemeClr val="tx1"/>
                </a:solidFill>
                <a:latin typeface="+mj-lt"/>
                <a:ea typeface="+mj-ea"/>
                <a:cs typeface="+mj-cs"/>
                <a:sym typeface="+mj-lt"/>
              </a:defRPr>
            </a:lvl1pPr>
          </a:lstStyle>
          <a:p>
            <a:pPr fontAlgn="auto">
              <a:spcAft>
                <a:spcPts val="0"/>
              </a:spcAft>
            </a:pPr>
            <a:r>
              <a:rPr lang="ja-JP" altLang="en-US" dirty="0" smtClean="0">
                <a:latin typeface="Meiryo UI" panose="020B0604030504040204" pitchFamily="50" charset="-128"/>
                <a:ea typeface="Meiryo UI" panose="020B0604030504040204" pitchFamily="50" charset="-128"/>
              </a:rPr>
              <a:t>２．企業概要</a:t>
            </a:r>
            <a:endParaRPr lang="ja-JP" altLang="en-US" dirty="0">
              <a:latin typeface="Meiryo UI" panose="020B0604030504040204" pitchFamily="50" charset="-128"/>
              <a:ea typeface="Meiryo UI" panose="020B0604030504040204" pitchFamily="50" charset="-128"/>
            </a:endParaRPr>
          </a:p>
        </p:txBody>
      </p:sp>
      <p:sp>
        <p:nvSpPr>
          <p:cNvPr id="2" name="テキスト ボックス 1"/>
          <p:cNvSpPr txBox="1"/>
          <p:nvPr/>
        </p:nvSpPr>
        <p:spPr bwMode="gray">
          <a:xfrm>
            <a:off x="4603717" y="6413500"/>
            <a:ext cx="179536" cy="215444"/>
          </a:xfrm>
          <a:prstGeom prst="rect">
            <a:avLst/>
          </a:prstGeom>
          <a:noFill/>
        </p:spPr>
        <p:txBody>
          <a:bodyPr wrap="none" lIns="0" tIns="0" rIns="0" bIns="0" rtlCol="0">
            <a:spAutoFit/>
          </a:bodyPr>
          <a:lstStyle/>
          <a:p>
            <a:pPr marL="0" marR="0" indent="0" algn="l"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１</a:t>
            </a:r>
          </a:p>
        </p:txBody>
      </p:sp>
    </p:spTree>
    <p:extLst>
      <p:ext uri="{BB962C8B-B14F-4D97-AF65-F5344CB8AC3E}">
        <p14:creationId xmlns:p14="http://schemas.microsoft.com/office/powerpoint/2010/main" val="12374889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フッター プレースホルダー 4">
            <a:extLst>
              <a:ext uri="{FF2B5EF4-FFF2-40B4-BE49-F238E27FC236}">
                <a16:creationId xmlns:a16="http://schemas.microsoft.com/office/drawing/2014/main" id="{F323300A-9237-47E3-9898-F5D21C1E0A14}"/>
              </a:ext>
            </a:extLst>
          </p:cNvPr>
          <p:cNvSpPr txBox="1">
            <a:spLocks/>
          </p:cNvSpPr>
          <p:nvPr/>
        </p:nvSpPr>
        <p:spPr bwMode="gray">
          <a:xfrm>
            <a:off x="283347" y="482706"/>
            <a:ext cx="2013088" cy="540000"/>
          </a:xfrm>
          <a:prstGeom prst="rect">
            <a:avLst/>
          </a:prstGeom>
          <a:solidFill>
            <a:schemeClr val="accent5"/>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solidFill>
                  <a:schemeClr val="bg1"/>
                </a:solidFill>
              </a:defRPr>
            </a:lvl1pPr>
          </a:lstStyle>
          <a:p>
            <a:r>
              <a:rPr lang="ja-JP" altLang="en-US" sz="1600" dirty="0" smtClean="0"/>
              <a:t>資本金</a:t>
            </a:r>
            <a:endParaRPr lang="en-GB" altLang="en-GB" sz="1600" dirty="0"/>
          </a:p>
        </p:txBody>
      </p:sp>
      <p:sp>
        <p:nvSpPr>
          <p:cNvPr id="7" name="正方形/長方形 6">
            <a:extLst>
              <a:ext uri="{FF2B5EF4-FFF2-40B4-BE49-F238E27FC236}">
                <a16:creationId xmlns:a16="http://schemas.microsoft.com/office/drawing/2014/main" id="{2BC8CCA4-8251-4154-A5DE-324AD0219021}"/>
              </a:ext>
            </a:extLst>
          </p:cNvPr>
          <p:cNvSpPr/>
          <p:nvPr/>
        </p:nvSpPr>
        <p:spPr bwMode="gray">
          <a:xfrm>
            <a:off x="2461525" y="488721"/>
            <a:ext cx="7128000" cy="540000"/>
          </a:xfrm>
          <a:prstGeom prst="rect">
            <a:avLst/>
          </a:prstGeom>
          <a:solidFill>
            <a:schemeClr val="bg1"/>
          </a:solidFill>
          <a:ln w="6350">
            <a:solidFill>
              <a:srgbClr val="A7A8AA"/>
            </a:solidFill>
            <a:miter lim="800000"/>
            <a:headEnd/>
            <a:tailEnd/>
          </a:ln>
        </p:spPr>
        <p:txBody>
          <a:bodyPr lIns="72000" tIns="72000" rIns="72000" bIns="72000" rtlCol="0" anchor="ctr"/>
          <a:lstStyle/>
          <a:p>
            <a:pPr marL="88900" defTabSz="762000" eaLnBrk="0" hangingPunct="0">
              <a:lnSpc>
                <a:spcPct val="106000"/>
              </a:lnSpc>
              <a:spcBef>
                <a:spcPts val="0"/>
              </a:spcBef>
            </a:pPr>
            <a:endParaRPr kumimoji="1" lang="en-US" altLang="ja-JP" sz="1600" dirty="0"/>
          </a:p>
        </p:txBody>
      </p:sp>
      <p:sp>
        <p:nvSpPr>
          <p:cNvPr id="17" name="フッター プレースホルダー 4">
            <a:extLst>
              <a:ext uri="{FF2B5EF4-FFF2-40B4-BE49-F238E27FC236}">
                <a16:creationId xmlns:a16="http://schemas.microsoft.com/office/drawing/2014/main" id="{81D92CC0-178F-44B6-B9B7-B7C265AAE715}"/>
              </a:ext>
            </a:extLst>
          </p:cNvPr>
          <p:cNvSpPr txBox="1">
            <a:spLocks/>
          </p:cNvSpPr>
          <p:nvPr/>
        </p:nvSpPr>
        <p:spPr bwMode="gray">
          <a:xfrm>
            <a:off x="275937" y="4467717"/>
            <a:ext cx="2000560" cy="1680320"/>
          </a:xfrm>
          <a:prstGeom prst="rect">
            <a:avLst/>
          </a:prstGeom>
          <a:solidFill>
            <a:schemeClr val="accent5"/>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solidFill>
                  <a:schemeClr val="bg1"/>
                </a:solidFill>
              </a:defRPr>
            </a:lvl1pPr>
          </a:lstStyle>
          <a:p>
            <a:pPr>
              <a:lnSpc>
                <a:spcPts val="1600"/>
              </a:lnSpc>
              <a:spcBef>
                <a:spcPts val="0"/>
              </a:spcBef>
            </a:pPr>
            <a:r>
              <a:rPr lang="ja-JP" altLang="en-US" sz="1600" dirty="0" smtClean="0"/>
              <a:t>事業領域</a:t>
            </a:r>
            <a:endParaRPr lang="en-GB" altLang="en-GB" sz="1600" dirty="0"/>
          </a:p>
        </p:txBody>
      </p:sp>
      <p:sp>
        <p:nvSpPr>
          <p:cNvPr id="18" name="正方形/長方形 17">
            <a:extLst>
              <a:ext uri="{FF2B5EF4-FFF2-40B4-BE49-F238E27FC236}">
                <a16:creationId xmlns:a16="http://schemas.microsoft.com/office/drawing/2014/main" id="{461904FD-3AAF-454F-96A9-E216DEA942F1}"/>
              </a:ext>
            </a:extLst>
          </p:cNvPr>
          <p:cNvSpPr/>
          <p:nvPr/>
        </p:nvSpPr>
        <p:spPr bwMode="gray">
          <a:xfrm>
            <a:off x="2457820" y="4473521"/>
            <a:ext cx="7128000" cy="1680320"/>
          </a:xfrm>
          <a:prstGeom prst="rect">
            <a:avLst/>
          </a:prstGeom>
          <a:solidFill>
            <a:schemeClr val="bg1"/>
          </a:solidFill>
          <a:ln w="6350">
            <a:solidFill>
              <a:srgbClr val="A7A8AA"/>
            </a:solidFill>
            <a:miter lim="800000"/>
            <a:headEnd/>
            <a:tailEnd/>
          </a:ln>
        </p:spPr>
        <p:txBody>
          <a:bodyPr lIns="72000" tIns="72000" rIns="72000" bIns="72000" rtlCol="0" anchor="ctr"/>
          <a:lstStyle/>
          <a:p>
            <a:pPr marL="88900" defTabSz="762000" eaLnBrk="0" hangingPunct="0">
              <a:lnSpc>
                <a:spcPts val="2500"/>
              </a:lnSpc>
              <a:spcBef>
                <a:spcPts val="0"/>
              </a:spcBef>
            </a:pPr>
            <a:r>
              <a:rPr kumimoji="1" lang="ja-JP" altLang="en-US" sz="1600" dirty="0">
                <a:latin typeface="Meiryo UI" panose="020B0604030504040204" pitchFamily="50" charset="-128"/>
                <a:ea typeface="Meiryo UI" panose="020B0604030504040204" pitchFamily="50" charset="-128"/>
              </a:rPr>
              <a:t>① モビリティ（ ハードウェア </a:t>
            </a:r>
            <a:r>
              <a:rPr kumimoji="1" lang="en-US" altLang="ja-JP" sz="1600" dirty="0">
                <a:latin typeface="Meiryo UI" panose="020B0604030504040204" pitchFamily="50" charset="-128"/>
                <a:ea typeface="Meiryo UI" panose="020B0604030504040204" pitchFamily="50" charset="-128"/>
              </a:rPr>
              <a:t>/ </a:t>
            </a:r>
            <a:r>
              <a:rPr kumimoji="1" lang="ja-JP" altLang="en-US" sz="1600" dirty="0">
                <a:latin typeface="Meiryo UI" panose="020B0604030504040204" pitchFamily="50" charset="-128"/>
                <a:ea typeface="Meiryo UI" panose="020B0604030504040204" pitchFamily="50" charset="-128"/>
              </a:rPr>
              <a:t>ソフトウェア </a:t>
            </a:r>
            <a:r>
              <a:rPr kumimoji="1" lang="en-US" altLang="ja-JP" sz="1600" dirty="0">
                <a:latin typeface="Meiryo UI" panose="020B0604030504040204" pitchFamily="50" charset="-128"/>
                <a:ea typeface="Meiryo UI" panose="020B0604030504040204" pitchFamily="50" charset="-128"/>
              </a:rPr>
              <a:t>/ </a:t>
            </a:r>
            <a:r>
              <a:rPr kumimoji="1" lang="ja-JP" altLang="en-US" sz="1600" dirty="0">
                <a:latin typeface="Meiryo UI" panose="020B0604030504040204" pitchFamily="50" charset="-128"/>
                <a:ea typeface="Meiryo UI" panose="020B0604030504040204" pitchFamily="50" charset="-128"/>
              </a:rPr>
              <a:t>サービス </a:t>
            </a:r>
            <a:r>
              <a:rPr kumimoji="1" lang="en-US" altLang="ja-JP" sz="1600" dirty="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 その他（　　　　　</a:t>
            </a:r>
            <a:r>
              <a:rPr kumimoji="1" lang="ja-JP" altLang="en-US" sz="1600" dirty="0" smtClean="0">
                <a:latin typeface="Meiryo UI" panose="020B0604030504040204" pitchFamily="50" charset="-128"/>
                <a:ea typeface="Meiryo UI" panose="020B0604030504040204" pitchFamily="50" charset="-128"/>
              </a:rPr>
              <a:t>　　　</a:t>
            </a:r>
            <a:r>
              <a:rPr kumimoji="1" lang="ja-JP" altLang="en-US" sz="1600" dirty="0">
                <a:latin typeface="Meiryo UI" panose="020B0604030504040204" pitchFamily="50" charset="-128"/>
                <a:ea typeface="Meiryo UI" panose="020B0604030504040204" pitchFamily="50" charset="-128"/>
              </a:rPr>
              <a:t>　））</a:t>
            </a:r>
            <a:endParaRPr kumimoji="1" lang="en-US" altLang="ja-JP" sz="1600" dirty="0">
              <a:latin typeface="Meiryo UI" panose="020B0604030504040204" pitchFamily="50" charset="-128"/>
              <a:ea typeface="Meiryo UI" panose="020B0604030504040204" pitchFamily="50" charset="-128"/>
            </a:endParaRPr>
          </a:p>
          <a:p>
            <a:pPr marL="88900" defTabSz="762000" eaLnBrk="0" hangingPunct="0">
              <a:lnSpc>
                <a:spcPts val="2500"/>
              </a:lnSpc>
              <a:spcBef>
                <a:spcPts val="0"/>
              </a:spcBef>
            </a:pPr>
            <a:r>
              <a:rPr kumimoji="1" lang="ja-JP" altLang="en-US" sz="1600" dirty="0">
                <a:latin typeface="Meiryo UI" panose="020B0604030504040204" pitchFamily="50" charset="-128"/>
                <a:ea typeface="Meiryo UI" panose="020B0604030504040204" pitchFamily="50" charset="-128"/>
              </a:rPr>
              <a:t>② </a:t>
            </a:r>
            <a:r>
              <a:rPr kumimoji="1" lang="ja-JP" altLang="en-US" sz="1600" dirty="0" smtClean="0">
                <a:latin typeface="Meiryo UI" panose="020B0604030504040204" pitchFamily="50" charset="-128"/>
                <a:ea typeface="Meiryo UI" panose="020B0604030504040204" pitchFamily="50" charset="-128"/>
              </a:rPr>
              <a:t>クリーンテック</a:t>
            </a:r>
            <a:endParaRPr kumimoji="1" lang="en-US" altLang="ja-JP" sz="1600" dirty="0" smtClean="0">
              <a:latin typeface="Meiryo UI" panose="020B0604030504040204" pitchFamily="50" charset="-128"/>
              <a:ea typeface="Meiryo UI" panose="020B0604030504040204" pitchFamily="50" charset="-128"/>
            </a:endParaRPr>
          </a:p>
          <a:p>
            <a:pPr marL="88900" defTabSz="762000" eaLnBrk="0" hangingPunct="0">
              <a:lnSpc>
                <a:spcPts val="2500"/>
              </a:lnSpc>
              <a:spcBef>
                <a:spcPts val="0"/>
              </a:spcBef>
            </a:pPr>
            <a:r>
              <a:rPr kumimoji="1" lang="ja-JP" altLang="en-US" sz="1600" dirty="0" smtClean="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再生可能エネルギー </a:t>
            </a:r>
            <a:r>
              <a:rPr kumimoji="1" lang="en-US" altLang="ja-JP" sz="1600" dirty="0">
                <a:latin typeface="Meiryo UI" panose="020B0604030504040204" pitchFamily="50" charset="-128"/>
                <a:ea typeface="Meiryo UI" panose="020B0604030504040204" pitchFamily="50" charset="-128"/>
              </a:rPr>
              <a:t>/ </a:t>
            </a:r>
            <a:r>
              <a:rPr kumimoji="1" lang="ja-JP" altLang="en-US" sz="1600" dirty="0">
                <a:latin typeface="Meiryo UI" panose="020B0604030504040204" pitchFamily="50" charset="-128"/>
                <a:ea typeface="Meiryo UI" panose="020B0604030504040204" pitchFamily="50" charset="-128"/>
              </a:rPr>
              <a:t>エネルギー効率 </a:t>
            </a:r>
            <a:r>
              <a:rPr kumimoji="1" lang="en-US" altLang="ja-JP" sz="1600" dirty="0">
                <a:latin typeface="Meiryo UI" panose="020B0604030504040204" pitchFamily="50" charset="-128"/>
                <a:ea typeface="Meiryo UI" panose="020B0604030504040204" pitchFamily="50" charset="-128"/>
              </a:rPr>
              <a:t>/ EV</a:t>
            </a:r>
            <a:r>
              <a:rPr kumimoji="1" lang="ja-JP" altLang="en-US" sz="1600" dirty="0">
                <a:latin typeface="Meiryo UI" panose="020B0604030504040204" pitchFamily="50" charset="-128"/>
                <a:ea typeface="Meiryo UI" panose="020B0604030504040204" pitchFamily="50" charset="-128"/>
              </a:rPr>
              <a:t>・電化 </a:t>
            </a:r>
            <a:r>
              <a:rPr kumimoji="1" lang="en-US" altLang="ja-JP" sz="1600" dirty="0">
                <a:latin typeface="Meiryo UI" panose="020B0604030504040204" pitchFamily="50" charset="-128"/>
                <a:ea typeface="Meiryo UI" panose="020B0604030504040204" pitchFamily="50" charset="-128"/>
              </a:rPr>
              <a:t>/ </a:t>
            </a:r>
            <a:r>
              <a:rPr kumimoji="1" lang="ja-JP" altLang="en-US" sz="1600" dirty="0">
                <a:latin typeface="Meiryo UI" panose="020B0604030504040204" pitchFamily="50" charset="-128"/>
                <a:ea typeface="Meiryo UI" panose="020B0604030504040204" pitchFamily="50" charset="-128"/>
              </a:rPr>
              <a:t>蓄電池・関連材料  </a:t>
            </a:r>
            <a:r>
              <a:rPr kumimoji="1" lang="en-US" altLang="ja-JP" sz="1600" dirty="0">
                <a:latin typeface="Meiryo UI" panose="020B0604030504040204" pitchFamily="50" charset="-128"/>
                <a:ea typeface="Meiryo UI" panose="020B0604030504040204" pitchFamily="50" charset="-128"/>
              </a:rPr>
              <a:t>/ </a:t>
            </a:r>
            <a:endParaRPr kumimoji="1" lang="en-US" altLang="ja-JP" sz="1600" dirty="0" smtClean="0">
              <a:latin typeface="Meiryo UI" panose="020B0604030504040204" pitchFamily="50" charset="-128"/>
              <a:ea typeface="Meiryo UI" panose="020B0604030504040204" pitchFamily="50" charset="-128"/>
            </a:endParaRPr>
          </a:p>
          <a:p>
            <a:pPr marL="88900" defTabSz="762000" eaLnBrk="0" hangingPunct="0">
              <a:lnSpc>
                <a:spcPts val="2500"/>
              </a:lnSpc>
              <a:spcBef>
                <a:spcPts val="0"/>
              </a:spcBef>
            </a:pPr>
            <a:r>
              <a:rPr kumimoji="1" lang="ja-JP" altLang="en-US" sz="1600" dirty="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水素・燃料</a:t>
            </a:r>
            <a:r>
              <a:rPr kumimoji="1" lang="ja-JP" altLang="en-US" sz="1600" dirty="0">
                <a:latin typeface="Meiryo UI" panose="020B0604030504040204" pitchFamily="50" charset="-128"/>
                <a:ea typeface="Meiryo UI" panose="020B0604030504040204" pitchFamily="50" charset="-128"/>
              </a:rPr>
              <a:t>電池 </a:t>
            </a:r>
            <a:r>
              <a:rPr kumimoji="1" lang="en-US" altLang="ja-JP" sz="1600" dirty="0">
                <a:latin typeface="Meiryo UI" panose="020B0604030504040204" pitchFamily="50" charset="-128"/>
                <a:ea typeface="Meiryo UI" panose="020B0604030504040204" pitchFamily="50" charset="-128"/>
              </a:rPr>
              <a:t>/ </a:t>
            </a:r>
            <a:r>
              <a:rPr kumimoji="1" lang="ja-JP" altLang="en-US" sz="1600" dirty="0">
                <a:latin typeface="Meiryo UI" panose="020B0604030504040204" pitchFamily="50" charset="-128"/>
                <a:ea typeface="Meiryo UI" panose="020B0604030504040204" pitchFamily="50" charset="-128"/>
              </a:rPr>
              <a:t>半導体 </a:t>
            </a:r>
            <a:r>
              <a:rPr kumimoji="1" lang="en-US" altLang="ja-JP" sz="1600" dirty="0">
                <a:latin typeface="Meiryo UI" panose="020B0604030504040204" pitchFamily="50" charset="-128"/>
                <a:ea typeface="Meiryo UI" panose="020B0604030504040204" pitchFamily="50" charset="-128"/>
              </a:rPr>
              <a:t>/ </a:t>
            </a:r>
            <a:r>
              <a:rPr kumimoji="1" lang="ja-JP" altLang="en-US" sz="1600" dirty="0">
                <a:latin typeface="Meiryo UI" panose="020B0604030504040204" pitchFamily="50" charset="-128"/>
                <a:ea typeface="Meiryo UI" panose="020B0604030504040204" pitchFamily="50" charset="-128"/>
              </a:rPr>
              <a:t>サステナブル素材 </a:t>
            </a:r>
            <a:r>
              <a:rPr kumimoji="1" lang="en-US" altLang="ja-JP" sz="1600" dirty="0">
                <a:latin typeface="Meiryo UI" panose="020B0604030504040204" pitchFamily="50" charset="-128"/>
                <a:ea typeface="Meiryo UI" panose="020B0604030504040204" pitchFamily="50" charset="-128"/>
              </a:rPr>
              <a:t>/ </a:t>
            </a:r>
            <a:r>
              <a:rPr kumimoji="1" lang="ja-JP" altLang="en-US" sz="1600" dirty="0">
                <a:latin typeface="Meiryo UI" panose="020B0604030504040204" pitchFamily="50" charset="-128"/>
                <a:ea typeface="Meiryo UI" panose="020B0604030504040204" pitchFamily="50" charset="-128"/>
              </a:rPr>
              <a:t>その他（　　　　　　</a:t>
            </a:r>
            <a:r>
              <a:rPr kumimoji="1" lang="ja-JP" altLang="en-US" sz="1600" dirty="0" smtClean="0">
                <a:latin typeface="Meiryo UI" panose="020B0604030504040204" pitchFamily="50" charset="-128"/>
                <a:ea typeface="Meiryo UI" panose="020B0604030504040204" pitchFamily="50" charset="-128"/>
              </a:rPr>
              <a:t>））</a:t>
            </a:r>
            <a:endParaRPr kumimoji="1" lang="en-US" altLang="ja-JP" sz="1600" dirty="0">
              <a:latin typeface="Meiryo UI" panose="020B0604030504040204" pitchFamily="50" charset="-128"/>
              <a:ea typeface="Meiryo UI" panose="020B0604030504040204" pitchFamily="50" charset="-128"/>
            </a:endParaRPr>
          </a:p>
          <a:p>
            <a:pPr marL="88900" defTabSz="762000" eaLnBrk="0" hangingPunct="0">
              <a:lnSpc>
                <a:spcPts val="2500"/>
              </a:lnSpc>
              <a:spcBef>
                <a:spcPts val="0"/>
              </a:spcBef>
            </a:pPr>
            <a:r>
              <a:rPr kumimoji="1" lang="ja-JP" altLang="en-US" sz="1600" dirty="0">
                <a:latin typeface="Meiryo UI" panose="020B0604030504040204" pitchFamily="50" charset="-128"/>
                <a:ea typeface="Meiryo UI" panose="020B0604030504040204" pitchFamily="50" charset="-128"/>
              </a:rPr>
              <a:t>③</a:t>
            </a:r>
            <a:r>
              <a:rPr kumimoji="1" lang="en-US" altLang="ja-JP" sz="1600" dirty="0">
                <a:latin typeface="Meiryo UI" panose="020B0604030504040204" pitchFamily="50" charset="-128"/>
                <a:ea typeface="Meiryo UI" panose="020B0604030504040204" pitchFamily="50" charset="-128"/>
              </a:rPr>
              <a:t> </a:t>
            </a:r>
            <a:r>
              <a:rPr kumimoji="1" lang="ja-JP" altLang="en-US" sz="1600" dirty="0">
                <a:latin typeface="Meiryo UI" panose="020B0604030504040204" pitchFamily="50" charset="-128"/>
                <a:ea typeface="Meiryo UI" panose="020B0604030504040204" pitchFamily="50" charset="-128"/>
              </a:rPr>
              <a:t>その他（                              ）</a:t>
            </a:r>
            <a:endParaRPr kumimoji="1" lang="en-US" altLang="ja-JP" sz="1600" dirty="0">
              <a:latin typeface="Meiryo UI" panose="020B0604030504040204" pitchFamily="50" charset="-128"/>
              <a:ea typeface="Meiryo UI" panose="020B0604030504040204" pitchFamily="50" charset="-128"/>
            </a:endParaRPr>
          </a:p>
        </p:txBody>
      </p:sp>
      <p:sp>
        <p:nvSpPr>
          <p:cNvPr id="22" name="フッター プレースホルダー 4">
            <a:extLst>
              <a:ext uri="{FF2B5EF4-FFF2-40B4-BE49-F238E27FC236}">
                <a16:creationId xmlns:a16="http://schemas.microsoft.com/office/drawing/2014/main" id="{F323300A-9237-47E3-9898-F5D21C1E0A14}"/>
              </a:ext>
            </a:extLst>
          </p:cNvPr>
          <p:cNvSpPr txBox="1">
            <a:spLocks/>
          </p:cNvSpPr>
          <p:nvPr/>
        </p:nvSpPr>
        <p:spPr bwMode="gray">
          <a:xfrm>
            <a:off x="283347" y="1154957"/>
            <a:ext cx="2013088" cy="2102505"/>
          </a:xfrm>
          <a:prstGeom prst="rect">
            <a:avLst/>
          </a:prstGeom>
          <a:solidFill>
            <a:schemeClr val="accent5"/>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solidFill>
                  <a:schemeClr val="bg1"/>
                </a:solidFill>
              </a:defRPr>
            </a:lvl1pPr>
          </a:lstStyle>
          <a:p>
            <a:r>
              <a:rPr lang="ja-JP" altLang="en-US" sz="1600" dirty="0" smtClean="0"/>
              <a:t>主要株主</a:t>
            </a:r>
            <a:endParaRPr lang="en-GB" altLang="en-GB" sz="1600" dirty="0"/>
          </a:p>
        </p:txBody>
      </p:sp>
      <p:graphicFrame>
        <p:nvGraphicFramePr>
          <p:cNvPr id="23" name="表 22"/>
          <p:cNvGraphicFramePr>
            <a:graphicFrameLocks noGrp="1"/>
          </p:cNvGraphicFramePr>
          <p:nvPr>
            <p:extLst>
              <p:ext uri="{D42A27DB-BD31-4B8C-83A1-F6EECF244321}">
                <p14:modId xmlns:p14="http://schemas.microsoft.com/office/powerpoint/2010/main" val="3528138261"/>
              </p:ext>
            </p:extLst>
          </p:nvPr>
        </p:nvGraphicFramePr>
        <p:xfrm>
          <a:off x="2461525" y="1148352"/>
          <a:ext cx="7128000" cy="2102505"/>
        </p:xfrm>
        <a:graphic>
          <a:graphicData uri="http://schemas.openxmlformats.org/drawingml/2006/table">
            <a:tbl>
              <a:tblPr firstRow="1" bandRow="1">
                <a:tableStyleId>{5C22544A-7EE6-4342-B048-85BDC9FD1C3A}</a:tableStyleId>
              </a:tblPr>
              <a:tblGrid>
                <a:gridCol w="4946273">
                  <a:extLst>
                    <a:ext uri="{9D8B030D-6E8A-4147-A177-3AD203B41FA5}">
                      <a16:colId xmlns:a16="http://schemas.microsoft.com/office/drawing/2014/main" val="232324601"/>
                    </a:ext>
                  </a:extLst>
                </a:gridCol>
                <a:gridCol w="2181727">
                  <a:extLst>
                    <a:ext uri="{9D8B030D-6E8A-4147-A177-3AD203B41FA5}">
                      <a16:colId xmlns:a16="http://schemas.microsoft.com/office/drawing/2014/main" val="1062710948"/>
                    </a:ext>
                  </a:extLst>
                </a:gridCol>
              </a:tblGrid>
              <a:tr h="370840">
                <a:tc>
                  <a:txBody>
                    <a:bodyPr/>
                    <a:lstStyle/>
                    <a:p>
                      <a:pPr algn="ctr"/>
                      <a:r>
                        <a:rPr kumimoji="1" lang="ja-JP" altLang="en-US" sz="1400" b="0" dirty="0" smtClean="0">
                          <a:solidFill>
                            <a:schemeClr val="tx1"/>
                          </a:solidFill>
                        </a:rPr>
                        <a:t>出資者（上位５位まで）</a:t>
                      </a:r>
                      <a:endParaRPr kumimoji="1" lang="ja-JP" altLang="en-US" sz="1400" b="0" dirty="0">
                        <a:solidFill>
                          <a:schemeClr val="tx1"/>
                        </a:solidFill>
                      </a:endParaRPr>
                    </a:p>
                  </a:txBody>
                  <a:tcPr anchor="ctr">
                    <a:lnL w="9525" cap="flat" cmpd="sng" algn="ctr">
                      <a:solidFill>
                        <a:schemeClr val="tx2">
                          <a:lumMod val="60000"/>
                          <a:lumOff val="40000"/>
                        </a:schemeClr>
                      </a:solidFill>
                      <a:prstDash val="solid"/>
                      <a:round/>
                      <a:headEnd type="none" w="med" len="med"/>
                      <a:tailEnd type="none" w="med" len="med"/>
                    </a:lnL>
                    <a:lnR w="9525" cap="flat" cmpd="sng" algn="ctr">
                      <a:solidFill>
                        <a:schemeClr val="tx2">
                          <a:lumMod val="60000"/>
                          <a:lumOff val="40000"/>
                        </a:schemeClr>
                      </a:solidFill>
                      <a:prstDash val="solid"/>
                      <a:round/>
                      <a:headEnd type="none" w="med" len="med"/>
                      <a:tailEnd type="none" w="med" len="med"/>
                    </a:lnR>
                    <a:lnT w="9525" cap="flat" cmpd="sng" algn="ctr">
                      <a:solidFill>
                        <a:schemeClr val="tx2">
                          <a:lumMod val="60000"/>
                          <a:lumOff val="40000"/>
                        </a:schemeClr>
                      </a:solidFill>
                      <a:prstDash val="solid"/>
                      <a:round/>
                      <a:headEnd type="none" w="med" len="med"/>
                      <a:tailEnd type="none" w="med" len="med"/>
                    </a:lnT>
                    <a:lnB w="9525" cap="flat" cmpd="sng" algn="ctr">
                      <a:solidFill>
                        <a:schemeClr val="tx2">
                          <a:lumMod val="60000"/>
                          <a:lumOff val="40000"/>
                        </a:schemeClr>
                      </a:solidFill>
                      <a:prstDash val="solid"/>
                      <a:round/>
                      <a:headEnd type="none" w="med" len="med"/>
                      <a:tailEnd type="none" w="med" len="med"/>
                    </a:lnB>
                    <a:solidFill>
                      <a:srgbClr val="A0DCFF"/>
                    </a:solidFill>
                  </a:tcPr>
                </a:tc>
                <a:tc>
                  <a:txBody>
                    <a:bodyPr/>
                    <a:lstStyle/>
                    <a:p>
                      <a:pPr algn="ctr"/>
                      <a:r>
                        <a:rPr kumimoji="1" lang="ja-JP" altLang="en-US" sz="1400" b="0" dirty="0" smtClean="0">
                          <a:solidFill>
                            <a:schemeClr val="tx1"/>
                          </a:solidFill>
                        </a:rPr>
                        <a:t>持株比率</a:t>
                      </a:r>
                      <a:endParaRPr kumimoji="1" lang="ja-JP" altLang="en-US" sz="1400" b="0" dirty="0">
                        <a:solidFill>
                          <a:schemeClr val="tx1"/>
                        </a:solidFill>
                      </a:endParaRPr>
                    </a:p>
                  </a:txBody>
                  <a:tcPr anchor="ctr">
                    <a:lnL w="9525" cap="flat" cmpd="sng" algn="ctr">
                      <a:solidFill>
                        <a:schemeClr val="tx2">
                          <a:lumMod val="60000"/>
                          <a:lumOff val="40000"/>
                        </a:schemeClr>
                      </a:solidFill>
                      <a:prstDash val="solid"/>
                      <a:round/>
                      <a:headEnd type="none" w="med" len="med"/>
                      <a:tailEnd type="none" w="med" len="med"/>
                    </a:lnL>
                    <a:lnR w="9525" cap="flat" cmpd="sng" algn="ctr">
                      <a:solidFill>
                        <a:schemeClr val="tx2">
                          <a:lumMod val="60000"/>
                          <a:lumOff val="40000"/>
                        </a:schemeClr>
                      </a:solidFill>
                      <a:prstDash val="solid"/>
                      <a:round/>
                      <a:headEnd type="none" w="med" len="med"/>
                      <a:tailEnd type="none" w="med" len="med"/>
                    </a:lnR>
                    <a:lnT w="9525" cap="flat" cmpd="sng" algn="ctr">
                      <a:solidFill>
                        <a:schemeClr val="tx2">
                          <a:lumMod val="60000"/>
                          <a:lumOff val="40000"/>
                        </a:schemeClr>
                      </a:solidFill>
                      <a:prstDash val="solid"/>
                      <a:round/>
                      <a:headEnd type="none" w="med" len="med"/>
                      <a:tailEnd type="none" w="med" len="med"/>
                    </a:lnT>
                    <a:lnB w="9525" cap="flat" cmpd="sng" algn="ctr">
                      <a:solidFill>
                        <a:schemeClr val="tx2">
                          <a:lumMod val="60000"/>
                          <a:lumOff val="40000"/>
                        </a:schemeClr>
                      </a:solidFill>
                      <a:prstDash val="solid"/>
                      <a:round/>
                      <a:headEnd type="none" w="med" len="med"/>
                      <a:tailEnd type="none" w="med" len="med"/>
                    </a:lnB>
                    <a:solidFill>
                      <a:srgbClr val="A0DCFF"/>
                    </a:solidFill>
                  </a:tcPr>
                </a:tc>
                <a:extLst>
                  <a:ext uri="{0D108BD9-81ED-4DB2-BD59-A6C34878D82A}">
                    <a16:rowId xmlns:a16="http://schemas.microsoft.com/office/drawing/2014/main" val="1592837003"/>
                  </a:ext>
                </a:extLst>
              </a:tr>
              <a:tr h="370840">
                <a:tc>
                  <a:txBody>
                    <a:bodyPr/>
                    <a:lstStyle/>
                    <a:p>
                      <a:r>
                        <a:rPr kumimoji="1" lang="ja-JP" altLang="en-US" sz="1400" dirty="0" smtClean="0"/>
                        <a:t>①　</a:t>
                      </a:r>
                      <a:endParaRPr kumimoji="1" lang="ja-JP" altLang="en-US" sz="1400" dirty="0"/>
                    </a:p>
                  </a:txBody>
                  <a:tcPr anchor="ctr">
                    <a:lnL w="9525" cap="flat" cmpd="sng" algn="ctr">
                      <a:solidFill>
                        <a:schemeClr val="tx2">
                          <a:lumMod val="60000"/>
                          <a:lumOff val="40000"/>
                        </a:schemeClr>
                      </a:solidFill>
                      <a:prstDash val="solid"/>
                      <a:round/>
                      <a:headEnd type="none" w="med" len="med"/>
                      <a:tailEnd type="none" w="med" len="med"/>
                    </a:lnL>
                    <a:lnR w="9525" cap="flat" cmpd="sng" algn="ctr">
                      <a:solidFill>
                        <a:schemeClr val="tx2">
                          <a:lumMod val="60000"/>
                          <a:lumOff val="40000"/>
                        </a:schemeClr>
                      </a:solidFill>
                      <a:prstDash val="solid"/>
                      <a:round/>
                      <a:headEnd type="none" w="med" len="med"/>
                      <a:tailEnd type="none" w="med" len="med"/>
                    </a:lnR>
                    <a:lnT w="9525" cap="flat" cmpd="sng" algn="ctr">
                      <a:solidFill>
                        <a:schemeClr val="tx2">
                          <a:lumMod val="60000"/>
                          <a:lumOff val="40000"/>
                        </a:schemeClr>
                      </a:solidFill>
                      <a:prstDash val="solid"/>
                      <a:round/>
                      <a:headEnd type="none" w="med" len="med"/>
                      <a:tailEnd type="none" w="med" len="med"/>
                    </a:lnT>
                    <a:lnB w="9525" cap="flat" cmpd="sng" algn="ctr">
                      <a:solidFill>
                        <a:schemeClr val="tx2">
                          <a:lumMod val="60000"/>
                          <a:lumOff val="40000"/>
                        </a:schemeClr>
                      </a:solidFill>
                      <a:prstDash val="solid"/>
                      <a:round/>
                      <a:headEnd type="none" w="med" len="med"/>
                      <a:tailEnd type="none" w="med" len="med"/>
                    </a:lnB>
                    <a:noFill/>
                  </a:tcPr>
                </a:tc>
                <a:tc>
                  <a:txBody>
                    <a:bodyPr/>
                    <a:lstStyle/>
                    <a:p>
                      <a:r>
                        <a:rPr kumimoji="1" lang="ja-JP" altLang="en-US" sz="1400" dirty="0" smtClean="0"/>
                        <a:t>％</a:t>
                      </a:r>
                      <a:endParaRPr kumimoji="1" lang="ja-JP" altLang="en-US" sz="1400" dirty="0"/>
                    </a:p>
                  </a:txBody>
                  <a:tcPr anchor="ctr">
                    <a:lnL w="9525" cap="flat" cmpd="sng" algn="ctr">
                      <a:solidFill>
                        <a:schemeClr val="tx2">
                          <a:lumMod val="60000"/>
                          <a:lumOff val="40000"/>
                        </a:schemeClr>
                      </a:solidFill>
                      <a:prstDash val="solid"/>
                      <a:round/>
                      <a:headEnd type="none" w="med" len="med"/>
                      <a:tailEnd type="none" w="med" len="med"/>
                    </a:lnL>
                    <a:lnR w="9525" cap="flat" cmpd="sng" algn="ctr">
                      <a:solidFill>
                        <a:schemeClr val="tx2">
                          <a:lumMod val="60000"/>
                          <a:lumOff val="40000"/>
                        </a:schemeClr>
                      </a:solidFill>
                      <a:prstDash val="solid"/>
                      <a:round/>
                      <a:headEnd type="none" w="med" len="med"/>
                      <a:tailEnd type="none" w="med" len="med"/>
                    </a:lnR>
                    <a:lnT w="9525" cap="flat" cmpd="sng" algn="ctr">
                      <a:solidFill>
                        <a:schemeClr val="tx2">
                          <a:lumMod val="60000"/>
                          <a:lumOff val="40000"/>
                        </a:schemeClr>
                      </a:solidFill>
                      <a:prstDash val="solid"/>
                      <a:round/>
                      <a:headEnd type="none" w="med" len="med"/>
                      <a:tailEnd type="none" w="med" len="med"/>
                    </a:lnT>
                    <a:lnB w="9525" cap="flat" cmpd="sng" algn="ctr">
                      <a:solidFill>
                        <a:schemeClr val="tx2">
                          <a:lumMod val="60000"/>
                          <a:lumOff val="40000"/>
                        </a:schemeClr>
                      </a:solidFill>
                      <a:prstDash val="solid"/>
                      <a:round/>
                      <a:headEnd type="none" w="med" len="med"/>
                      <a:tailEnd type="none" w="med" len="med"/>
                    </a:lnB>
                    <a:noFill/>
                  </a:tcPr>
                </a:tc>
                <a:extLst>
                  <a:ext uri="{0D108BD9-81ED-4DB2-BD59-A6C34878D82A}">
                    <a16:rowId xmlns:a16="http://schemas.microsoft.com/office/drawing/2014/main" val="896593394"/>
                  </a:ext>
                </a:extLst>
              </a:tr>
              <a:tr h="370840">
                <a:tc>
                  <a:txBody>
                    <a:bodyPr/>
                    <a:lstStyle/>
                    <a:p>
                      <a:r>
                        <a:rPr kumimoji="1" lang="ja-JP" altLang="en-US" sz="1400" dirty="0" smtClean="0"/>
                        <a:t>②　</a:t>
                      </a:r>
                      <a:endParaRPr kumimoji="1" lang="ja-JP" altLang="en-US" sz="1400" dirty="0"/>
                    </a:p>
                  </a:txBody>
                  <a:tcPr anchor="ctr">
                    <a:lnL w="9525" cap="flat" cmpd="sng" algn="ctr">
                      <a:solidFill>
                        <a:schemeClr val="tx2">
                          <a:lumMod val="60000"/>
                          <a:lumOff val="40000"/>
                        </a:schemeClr>
                      </a:solidFill>
                      <a:prstDash val="solid"/>
                      <a:round/>
                      <a:headEnd type="none" w="med" len="med"/>
                      <a:tailEnd type="none" w="med" len="med"/>
                    </a:lnL>
                    <a:lnR w="9525" cap="flat" cmpd="sng" algn="ctr">
                      <a:solidFill>
                        <a:schemeClr val="tx2">
                          <a:lumMod val="60000"/>
                          <a:lumOff val="40000"/>
                        </a:schemeClr>
                      </a:solidFill>
                      <a:prstDash val="solid"/>
                      <a:round/>
                      <a:headEnd type="none" w="med" len="med"/>
                      <a:tailEnd type="none" w="med" len="med"/>
                    </a:lnR>
                    <a:lnT w="9525" cap="flat" cmpd="sng" algn="ctr">
                      <a:solidFill>
                        <a:schemeClr val="tx2">
                          <a:lumMod val="60000"/>
                          <a:lumOff val="40000"/>
                        </a:schemeClr>
                      </a:solidFill>
                      <a:prstDash val="solid"/>
                      <a:round/>
                      <a:headEnd type="none" w="med" len="med"/>
                      <a:tailEnd type="none" w="med" len="med"/>
                    </a:lnT>
                    <a:lnB w="9525" cap="flat" cmpd="sng" algn="ctr">
                      <a:solidFill>
                        <a:schemeClr val="tx2">
                          <a:lumMod val="60000"/>
                          <a:lumOff val="40000"/>
                        </a:schemeClr>
                      </a:solidFill>
                      <a:prstDash val="solid"/>
                      <a:round/>
                      <a:headEnd type="none" w="med" len="med"/>
                      <a:tailEnd type="none" w="med" len="med"/>
                    </a:lnB>
                    <a:noFill/>
                  </a:tcPr>
                </a:tc>
                <a:tc>
                  <a:txBody>
                    <a:bodyPr/>
                    <a:lstStyle/>
                    <a:p>
                      <a:r>
                        <a:rPr kumimoji="1" lang="ja-JP" altLang="en-US" sz="1400" dirty="0" smtClean="0"/>
                        <a:t>％</a:t>
                      </a:r>
                      <a:endParaRPr kumimoji="1" lang="ja-JP" altLang="en-US" sz="1400" dirty="0"/>
                    </a:p>
                  </a:txBody>
                  <a:tcPr anchor="ctr">
                    <a:lnL w="9525" cap="flat" cmpd="sng" algn="ctr">
                      <a:solidFill>
                        <a:schemeClr val="tx2">
                          <a:lumMod val="60000"/>
                          <a:lumOff val="40000"/>
                        </a:schemeClr>
                      </a:solidFill>
                      <a:prstDash val="solid"/>
                      <a:round/>
                      <a:headEnd type="none" w="med" len="med"/>
                      <a:tailEnd type="none" w="med" len="med"/>
                    </a:lnL>
                    <a:lnR w="9525" cap="flat" cmpd="sng" algn="ctr">
                      <a:solidFill>
                        <a:schemeClr val="tx2">
                          <a:lumMod val="60000"/>
                          <a:lumOff val="40000"/>
                        </a:schemeClr>
                      </a:solidFill>
                      <a:prstDash val="solid"/>
                      <a:round/>
                      <a:headEnd type="none" w="med" len="med"/>
                      <a:tailEnd type="none" w="med" len="med"/>
                    </a:lnR>
                    <a:lnT w="9525" cap="flat" cmpd="sng" algn="ctr">
                      <a:solidFill>
                        <a:schemeClr val="tx2">
                          <a:lumMod val="60000"/>
                          <a:lumOff val="40000"/>
                        </a:schemeClr>
                      </a:solidFill>
                      <a:prstDash val="solid"/>
                      <a:round/>
                      <a:headEnd type="none" w="med" len="med"/>
                      <a:tailEnd type="none" w="med" len="med"/>
                    </a:lnT>
                    <a:lnB w="9525" cap="flat" cmpd="sng" algn="ctr">
                      <a:solidFill>
                        <a:schemeClr val="tx2">
                          <a:lumMod val="60000"/>
                          <a:lumOff val="40000"/>
                        </a:schemeClr>
                      </a:solidFill>
                      <a:prstDash val="solid"/>
                      <a:round/>
                      <a:headEnd type="none" w="med" len="med"/>
                      <a:tailEnd type="none" w="med" len="med"/>
                    </a:lnB>
                    <a:noFill/>
                  </a:tcPr>
                </a:tc>
                <a:extLst>
                  <a:ext uri="{0D108BD9-81ED-4DB2-BD59-A6C34878D82A}">
                    <a16:rowId xmlns:a16="http://schemas.microsoft.com/office/drawing/2014/main" val="3142833473"/>
                  </a:ext>
                </a:extLst>
              </a:tr>
              <a:tr h="329995">
                <a:tc>
                  <a:txBody>
                    <a:bodyPr/>
                    <a:lstStyle/>
                    <a:p>
                      <a:r>
                        <a:rPr kumimoji="1" lang="ja-JP" altLang="en-US" sz="1400" dirty="0" smtClean="0"/>
                        <a:t>③　</a:t>
                      </a:r>
                      <a:endParaRPr kumimoji="1" lang="ja-JP" altLang="en-US" sz="1400" dirty="0"/>
                    </a:p>
                  </a:txBody>
                  <a:tcPr anchor="ctr">
                    <a:lnL w="9525" cap="flat" cmpd="sng" algn="ctr">
                      <a:solidFill>
                        <a:schemeClr val="tx2">
                          <a:lumMod val="60000"/>
                          <a:lumOff val="40000"/>
                        </a:schemeClr>
                      </a:solidFill>
                      <a:prstDash val="solid"/>
                      <a:round/>
                      <a:headEnd type="none" w="med" len="med"/>
                      <a:tailEnd type="none" w="med" len="med"/>
                    </a:lnL>
                    <a:lnR w="9525" cap="flat" cmpd="sng" algn="ctr">
                      <a:solidFill>
                        <a:schemeClr val="tx2">
                          <a:lumMod val="60000"/>
                          <a:lumOff val="40000"/>
                        </a:schemeClr>
                      </a:solidFill>
                      <a:prstDash val="solid"/>
                      <a:round/>
                      <a:headEnd type="none" w="med" len="med"/>
                      <a:tailEnd type="none" w="med" len="med"/>
                    </a:lnR>
                    <a:lnT w="9525" cap="flat" cmpd="sng" algn="ctr">
                      <a:solidFill>
                        <a:schemeClr val="tx2">
                          <a:lumMod val="60000"/>
                          <a:lumOff val="40000"/>
                        </a:schemeClr>
                      </a:solidFill>
                      <a:prstDash val="solid"/>
                      <a:round/>
                      <a:headEnd type="none" w="med" len="med"/>
                      <a:tailEnd type="none" w="med" len="med"/>
                    </a:lnT>
                    <a:lnB w="9525" cap="flat" cmpd="sng" algn="ctr">
                      <a:solidFill>
                        <a:schemeClr val="tx2">
                          <a:lumMod val="60000"/>
                          <a:lumOff val="40000"/>
                        </a:schemeClr>
                      </a:solidFill>
                      <a:prstDash val="solid"/>
                      <a:round/>
                      <a:headEnd type="none" w="med" len="med"/>
                      <a:tailEnd type="none" w="med" len="med"/>
                    </a:lnB>
                    <a:noFill/>
                  </a:tcPr>
                </a:tc>
                <a:tc>
                  <a:txBody>
                    <a:bodyPr/>
                    <a:lstStyle/>
                    <a:p>
                      <a:r>
                        <a:rPr kumimoji="1" lang="ja-JP" altLang="en-US" sz="1400" dirty="0" smtClean="0"/>
                        <a:t>％</a:t>
                      </a:r>
                      <a:endParaRPr kumimoji="1" lang="ja-JP" altLang="en-US" sz="1400" dirty="0"/>
                    </a:p>
                  </a:txBody>
                  <a:tcPr anchor="ctr">
                    <a:lnL w="9525" cap="flat" cmpd="sng" algn="ctr">
                      <a:solidFill>
                        <a:schemeClr val="tx2">
                          <a:lumMod val="60000"/>
                          <a:lumOff val="40000"/>
                        </a:schemeClr>
                      </a:solidFill>
                      <a:prstDash val="solid"/>
                      <a:round/>
                      <a:headEnd type="none" w="med" len="med"/>
                      <a:tailEnd type="none" w="med" len="med"/>
                    </a:lnL>
                    <a:lnR w="9525" cap="flat" cmpd="sng" algn="ctr">
                      <a:solidFill>
                        <a:schemeClr val="tx2">
                          <a:lumMod val="60000"/>
                          <a:lumOff val="40000"/>
                        </a:schemeClr>
                      </a:solidFill>
                      <a:prstDash val="solid"/>
                      <a:round/>
                      <a:headEnd type="none" w="med" len="med"/>
                      <a:tailEnd type="none" w="med" len="med"/>
                    </a:lnR>
                    <a:lnT w="9525" cap="flat" cmpd="sng" algn="ctr">
                      <a:solidFill>
                        <a:schemeClr val="tx2">
                          <a:lumMod val="60000"/>
                          <a:lumOff val="40000"/>
                        </a:schemeClr>
                      </a:solidFill>
                      <a:prstDash val="solid"/>
                      <a:round/>
                      <a:headEnd type="none" w="med" len="med"/>
                      <a:tailEnd type="none" w="med" len="med"/>
                    </a:lnT>
                    <a:lnB w="9525" cap="flat" cmpd="sng" algn="ctr">
                      <a:solidFill>
                        <a:schemeClr val="tx2">
                          <a:lumMod val="60000"/>
                          <a:lumOff val="40000"/>
                        </a:schemeClr>
                      </a:solidFill>
                      <a:prstDash val="solid"/>
                      <a:round/>
                      <a:headEnd type="none" w="med" len="med"/>
                      <a:tailEnd type="none" w="med" len="med"/>
                    </a:lnB>
                    <a:noFill/>
                  </a:tcPr>
                </a:tc>
                <a:extLst>
                  <a:ext uri="{0D108BD9-81ED-4DB2-BD59-A6C34878D82A}">
                    <a16:rowId xmlns:a16="http://schemas.microsoft.com/office/drawing/2014/main" val="823778629"/>
                  </a:ext>
                </a:extLst>
              </a:tr>
              <a:tr h="329995">
                <a:tc>
                  <a:txBody>
                    <a:bodyPr/>
                    <a:lstStyle/>
                    <a:p>
                      <a:r>
                        <a:rPr kumimoji="1" lang="ja-JP" altLang="en-US" sz="1400" dirty="0" smtClean="0"/>
                        <a:t>④　</a:t>
                      </a:r>
                      <a:endParaRPr kumimoji="1" lang="ja-JP" altLang="en-US" sz="1400" dirty="0"/>
                    </a:p>
                  </a:txBody>
                  <a:tcPr anchor="ctr">
                    <a:lnL w="9525" cap="flat" cmpd="sng" algn="ctr">
                      <a:solidFill>
                        <a:schemeClr val="tx2">
                          <a:lumMod val="60000"/>
                          <a:lumOff val="40000"/>
                        </a:schemeClr>
                      </a:solidFill>
                      <a:prstDash val="solid"/>
                      <a:round/>
                      <a:headEnd type="none" w="med" len="med"/>
                      <a:tailEnd type="none" w="med" len="med"/>
                    </a:lnL>
                    <a:lnR w="9525" cap="flat" cmpd="sng" algn="ctr">
                      <a:solidFill>
                        <a:schemeClr val="tx2">
                          <a:lumMod val="60000"/>
                          <a:lumOff val="40000"/>
                        </a:schemeClr>
                      </a:solidFill>
                      <a:prstDash val="solid"/>
                      <a:round/>
                      <a:headEnd type="none" w="med" len="med"/>
                      <a:tailEnd type="none" w="med" len="med"/>
                    </a:lnR>
                    <a:lnT w="9525" cap="flat" cmpd="sng" algn="ctr">
                      <a:solidFill>
                        <a:schemeClr val="tx2">
                          <a:lumMod val="60000"/>
                          <a:lumOff val="40000"/>
                        </a:schemeClr>
                      </a:solidFill>
                      <a:prstDash val="solid"/>
                      <a:round/>
                      <a:headEnd type="none" w="med" len="med"/>
                      <a:tailEnd type="none" w="med" len="med"/>
                    </a:lnT>
                    <a:lnB w="9525" cap="flat" cmpd="sng" algn="ctr">
                      <a:solidFill>
                        <a:schemeClr val="tx2">
                          <a:lumMod val="60000"/>
                          <a:lumOff val="40000"/>
                        </a:schemeClr>
                      </a:solidFill>
                      <a:prstDash val="solid"/>
                      <a:round/>
                      <a:headEnd type="none" w="med" len="med"/>
                      <a:tailEnd type="none" w="med" len="med"/>
                    </a:lnB>
                    <a:noFill/>
                  </a:tcPr>
                </a:tc>
                <a:tc>
                  <a:txBody>
                    <a:bodyPr/>
                    <a:lstStyle/>
                    <a:p>
                      <a:r>
                        <a:rPr kumimoji="1" lang="ja-JP" altLang="en-US" sz="1400" dirty="0" smtClean="0"/>
                        <a:t>％</a:t>
                      </a:r>
                      <a:endParaRPr kumimoji="1" lang="ja-JP" altLang="en-US" sz="1400" dirty="0"/>
                    </a:p>
                  </a:txBody>
                  <a:tcPr anchor="ctr">
                    <a:lnL w="9525" cap="flat" cmpd="sng" algn="ctr">
                      <a:solidFill>
                        <a:schemeClr val="tx2">
                          <a:lumMod val="60000"/>
                          <a:lumOff val="40000"/>
                        </a:schemeClr>
                      </a:solidFill>
                      <a:prstDash val="solid"/>
                      <a:round/>
                      <a:headEnd type="none" w="med" len="med"/>
                      <a:tailEnd type="none" w="med" len="med"/>
                    </a:lnL>
                    <a:lnR w="9525" cap="flat" cmpd="sng" algn="ctr">
                      <a:solidFill>
                        <a:schemeClr val="tx2">
                          <a:lumMod val="60000"/>
                          <a:lumOff val="40000"/>
                        </a:schemeClr>
                      </a:solidFill>
                      <a:prstDash val="solid"/>
                      <a:round/>
                      <a:headEnd type="none" w="med" len="med"/>
                      <a:tailEnd type="none" w="med" len="med"/>
                    </a:lnR>
                    <a:lnT w="9525" cap="flat" cmpd="sng" algn="ctr">
                      <a:solidFill>
                        <a:schemeClr val="tx2">
                          <a:lumMod val="60000"/>
                          <a:lumOff val="40000"/>
                        </a:schemeClr>
                      </a:solidFill>
                      <a:prstDash val="solid"/>
                      <a:round/>
                      <a:headEnd type="none" w="med" len="med"/>
                      <a:tailEnd type="none" w="med" len="med"/>
                    </a:lnT>
                    <a:lnB w="9525" cap="flat" cmpd="sng" algn="ctr">
                      <a:solidFill>
                        <a:schemeClr val="tx2">
                          <a:lumMod val="60000"/>
                          <a:lumOff val="40000"/>
                        </a:schemeClr>
                      </a:solidFill>
                      <a:prstDash val="solid"/>
                      <a:round/>
                      <a:headEnd type="none" w="med" len="med"/>
                      <a:tailEnd type="none" w="med" len="med"/>
                    </a:lnB>
                    <a:noFill/>
                  </a:tcPr>
                </a:tc>
                <a:extLst>
                  <a:ext uri="{0D108BD9-81ED-4DB2-BD59-A6C34878D82A}">
                    <a16:rowId xmlns:a16="http://schemas.microsoft.com/office/drawing/2014/main" val="3259901233"/>
                  </a:ext>
                </a:extLst>
              </a:tr>
              <a:tr h="329995">
                <a:tc>
                  <a:txBody>
                    <a:bodyPr/>
                    <a:lstStyle/>
                    <a:p>
                      <a:r>
                        <a:rPr kumimoji="1" lang="ja-JP" altLang="en-US" sz="1400" dirty="0" smtClean="0"/>
                        <a:t>⑤　</a:t>
                      </a:r>
                      <a:endParaRPr kumimoji="1" lang="ja-JP" altLang="en-US" sz="1400" dirty="0"/>
                    </a:p>
                  </a:txBody>
                  <a:tcPr anchor="ctr">
                    <a:lnL w="9525" cap="flat" cmpd="sng" algn="ctr">
                      <a:solidFill>
                        <a:schemeClr val="tx2">
                          <a:lumMod val="60000"/>
                          <a:lumOff val="40000"/>
                        </a:schemeClr>
                      </a:solidFill>
                      <a:prstDash val="solid"/>
                      <a:round/>
                      <a:headEnd type="none" w="med" len="med"/>
                      <a:tailEnd type="none" w="med" len="med"/>
                    </a:lnL>
                    <a:lnR w="9525" cap="flat" cmpd="sng" algn="ctr">
                      <a:solidFill>
                        <a:schemeClr val="tx2">
                          <a:lumMod val="60000"/>
                          <a:lumOff val="40000"/>
                        </a:schemeClr>
                      </a:solidFill>
                      <a:prstDash val="solid"/>
                      <a:round/>
                      <a:headEnd type="none" w="med" len="med"/>
                      <a:tailEnd type="none" w="med" len="med"/>
                    </a:lnR>
                    <a:lnT w="9525" cap="flat" cmpd="sng" algn="ctr">
                      <a:solidFill>
                        <a:schemeClr val="tx2">
                          <a:lumMod val="60000"/>
                          <a:lumOff val="40000"/>
                        </a:schemeClr>
                      </a:solidFill>
                      <a:prstDash val="solid"/>
                      <a:round/>
                      <a:headEnd type="none" w="med" len="med"/>
                      <a:tailEnd type="none" w="med" len="med"/>
                    </a:lnT>
                    <a:lnB w="9525" cap="flat" cmpd="sng" algn="ctr">
                      <a:solidFill>
                        <a:schemeClr val="tx2">
                          <a:lumMod val="60000"/>
                          <a:lumOff val="40000"/>
                        </a:schemeClr>
                      </a:solidFill>
                      <a:prstDash val="solid"/>
                      <a:round/>
                      <a:headEnd type="none" w="med" len="med"/>
                      <a:tailEnd type="none" w="med" len="med"/>
                    </a:lnB>
                    <a:noFill/>
                  </a:tcPr>
                </a:tc>
                <a:tc>
                  <a:txBody>
                    <a:bodyPr/>
                    <a:lstStyle/>
                    <a:p>
                      <a:r>
                        <a:rPr kumimoji="1" lang="ja-JP" altLang="en-US" sz="1400" dirty="0" smtClean="0"/>
                        <a:t>％</a:t>
                      </a:r>
                      <a:endParaRPr kumimoji="1" lang="ja-JP" altLang="en-US" sz="1400" dirty="0"/>
                    </a:p>
                  </a:txBody>
                  <a:tcPr anchor="ctr">
                    <a:lnL w="9525" cap="flat" cmpd="sng" algn="ctr">
                      <a:solidFill>
                        <a:schemeClr val="tx2">
                          <a:lumMod val="60000"/>
                          <a:lumOff val="40000"/>
                        </a:schemeClr>
                      </a:solidFill>
                      <a:prstDash val="solid"/>
                      <a:round/>
                      <a:headEnd type="none" w="med" len="med"/>
                      <a:tailEnd type="none" w="med" len="med"/>
                    </a:lnL>
                    <a:lnR w="9525" cap="flat" cmpd="sng" algn="ctr">
                      <a:solidFill>
                        <a:schemeClr val="tx2">
                          <a:lumMod val="60000"/>
                          <a:lumOff val="40000"/>
                        </a:schemeClr>
                      </a:solidFill>
                      <a:prstDash val="solid"/>
                      <a:round/>
                      <a:headEnd type="none" w="med" len="med"/>
                      <a:tailEnd type="none" w="med" len="med"/>
                    </a:lnR>
                    <a:lnT w="9525" cap="flat" cmpd="sng" algn="ctr">
                      <a:solidFill>
                        <a:schemeClr val="tx2">
                          <a:lumMod val="60000"/>
                          <a:lumOff val="40000"/>
                        </a:schemeClr>
                      </a:solidFill>
                      <a:prstDash val="solid"/>
                      <a:round/>
                      <a:headEnd type="none" w="med" len="med"/>
                      <a:tailEnd type="none" w="med" len="med"/>
                    </a:lnT>
                    <a:lnB w="9525" cap="flat" cmpd="sng" algn="ctr">
                      <a:solidFill>
                        <a:schemeClr val="tx2">
                          <a:lumMod val="60000"/>
                          <a:lumOff val="40000"/>
                        </a:schemeClr>
                      </a:solidFill>
                      <a:prstDash val="solid"/>
                      <a:round/>
                      <a:headEnd type="none" w="med" len="med"/>
                      <a:tailEnd type="none" w="med" len="med"/>
                    </a:lnB>
                    <a:noFill/>
                  </a:tcPr>
                </a:tc>
                <a:extLst>
                  <a:ext uri="{0D108BD9-81ED-4DB2-BD59-A6C34878D82A}">
                    <a16:rowId xmlns:a16="http://schemas.microsoft.com/office/drawing/2014/main" val="2039247134"/>
                  </a:ext>
                </a:extLst>
              </a:tr>
            </a:tbl>
          </a:graphicData>
        </a:graphic>
      </p:graphicFrame>
      <p:sp>
        <p:nvSpPr>
          <p:cNvPr id="24" name="タイトル 3">
            <a:extLst>
              <a:ext uri="{FF2B5EF4-FFF2-40B4-BE49-F238E27FC236}">
                <a16:creationId xmlns:a16="http://schemas.microsoft.com/office/drawing/2014/main" id="{4371611D-9AAA-4A23-91F0-B92385CACB49}"/>
              </a:ext>
            </a:extLst>
          </p:cNvPr>
          <p:cNvSpPr txBox="1">
            <a:spLocks/>
          </p:cNvSpPr>
          <p:nvPr/>
        </p:nvSpPr>
        <p:spPr>
          <a:xfrm>
            <a:off x="166480" y="4051548"/>
            <a:ext cx="9072000" cy="374762"/>
          </a:xfrm>
          <a:prstGeom prst="rect">
            <a:avLst/>
          </a:prstGeom>
        </p:spPr>
        <p:txBody>
          <a:bodyPr/>
          <a:lstStyle>
            <a:lvl1pPr algn="l" defTabSz="990564" rtl="0" eaLnBrk="1" latinLnBrk="0" hangingPunct="1">
              <a:spcBef>
                <a:spcPct val="0"/>
              </a:spcBef>
              <a:buNone/>
              <a:defRPr kumimoji="1" sz="2000" b="1" kern="1200" baseline="0">
                <a:solidFill>
                  <a:schemeClr val="tx1"/>
                </a:solidFill>
                <a:latin typeface="+mj-lt"/>
                <a:ea typeface="+mj-ea"/>
                <a:cs typeface="+mj-cs"/>
                <a:sym typeface="+mj-lt"/>
              </a:defRPr>
            </a:lvl1pPr>
          </a:lstStyle>
          <a:p>
            <a:pPr fontAlgn="auto">
              <a:spcAft>
                <a:spcPts val="0"/>
              </a:spcAft>
            </a:pPr>
            <a:r>
              <a:rPr lang="ja-JP" altLang="en-US" dirty="0"/>
              <a:t>３</a:t>
            </a:r>
            <a:r>
              <a:rPr lang="ja-JP" altLang="en-US" dirty="0" smtClean="0"/>
              <a:t>．応募する事業カテゴリ</a:t>
            </a:r>
            <a:endParaRPr lang="ja-JP" altLang="en-US" dirty="0"/>
          </a:p>
        </p:txBody>
      </p:sp>
      <p:sp>
        <p:nvSpPr>
          <p:cNvPr id="25" name="フッター プレースホルダー 4">
            <a:extLst>
              <a:ext uri="{FF2B5EF4-FFF2-40B4-BE49-F238E27FC236}">
                <a16:creationId xmlns:a16="http://schemas.microsoft.com/office/drawing/2014/main" id="{F323300A-9237-47E3-9898-F5D21C1E0A14}"/>
              </a:ext>
            </a:extLst>
          </p:cNvPr>
          <p:cNvSpPr txBox="1">
            <a:spLocks/>
          </p:cNvSpPr>
          <p:nvPr/>
        </p:nvSpPr>
        <p:spPr bwMode="gray">
          <a:xfrm>
            <a:off x="279642" y="3385902"/>
            <a:ext cx="2013088" cy="540000"/>
          </a:xfrm>
          <a:prstGeom prst="rect">
            <a:avLst/>
          </a:prstGeom>
          <a:solidFill>
            <a:schemeClr val="accent5"/>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solidFill>
                  <a:schemeClr val="bg1"/>
                </a:solidFill>
              </a:defRPr>
            </a:lvl1pPr>
          </a:lstStyle>
          <a:p>
            <a:r>
              <a:rPr lang="ja-JP" altLang="en-US" sz="1600" dirty="0" smtClean="0">
                <a:latin typeface="Meiryo UI" panose="020B0604030504040204" pitchFamily="50" charset="-128"/>
                <a:ea typeface="Meiryo UI" panose="020B0604030504040204" pitchFamily="50" charset="-128"/>
              </a:rPr>
              <a:t>従業員数</a:t>
            </a:r>
            <a:endParaRPr lang="en-GB" altLang="en-GB" sz="1600" dirty="0">
              <a:latin typeface="Meiryo UI" panose="020B0604030504040204" pitchFamily="50" charset="-128"/>
              <a:ea typeface="Meiryo UI" panose="020B0604030504040204" pitchFamily="50" charset="-128"/>
            </a:endParaRPr>
          </a:p>
        </p:txBody>
      </p:sp>
      <p:sp>
        <p:nvSpPr>
          <p:cNvPr id="26" name="正方形/長方形 25">
            <a:extLst>
              <a:ext uri="{FF2B5EF4-FFF2-40B4-BE49-F238E27FC236}">
                <a16:creationId xmlns:a16="http://schemas.microsoft.com/office/drawing/2014/main" id="{2BC8CCA4-8251-4154-A5DE-324AD0219021}"/>
              </a:ext>
            </a:extLst>
          </p:cNvPr>
          <p:cNvSpPr/>
          <p:nvPr/>
        </p:nvSpPr>
        <p:spPr bwMode="gray">
          <a:xfrm>
            <a:off x="2457820" y="3383108"/>
            <a:ext cx="7128000" cy="540000"/>
          </a:xfrm>
          <a:prstGeom prst="rect">
            <a:avLst/>
          </a:prstGeom>
          <a:solidFill>
            <a:schemeClr val="bg1"/>
          </a:solidFill>
          <a:ln w="6350">
            <a:solidFill>
              <a:srgbClr val="A7A8AA"/>
            </a:solidFill>
            <a:miter lim="800000"/>
            <a:headEnd/>
            <a:tailEnd/>
          </a:ln>
        </p:spPr>
        <p:txBody>
          <a:bodyPr lIns="72000" tIns="72000" rIns="72000" bIns="72000" rtlCol="0" anchor="ctr"/>
          <a:lstStyle/>
          <a:p>
            <a:pPr marL="88900" defTabSz="762000" eaLnBrk="0" hangingPunct="0">
              <a:lnSpc>
                <a:spcPct val="106000"/>
              </a:lnSpc>
              <a:spcBef>
                <a:spcPts val="0"/>
              </a:spcBef>
            </a:pPr>
            <a:r>
              <a:rPr kumimoji="1" lang="ja-JP" altLang="en-US" sz="1600" dirty="0" smtClean="0">
                <a:latin typeface="Meiryo UI" panose="020B0604030504040204" pitchFamily="50" charset="-128"/>
                <a:ea typeface="Meiryo UI" panose="020B0604030504040204" pitchFamily="50" charset="-128"/>
              </a:rPr>
              <a:t>従業員数　　名（うち正社員　名）</a:t>
            </a:r>
            <a:endParaRPr kumimoji="1" lang="en-US" altLang="ja-JP" sz="1600" dirty="0">
              <a:latin typeface="Meiryo UI" panose="020B0604030504040204" pitchFamily="50" charset="-128"/>
              <a:ea typeface="Meiryo UI" panose="020B0604030504040204" pitchFamily="50" charset="-128"/>
            </a:endParaRPr>
          </a:p>
        </p:txBody>
      </p:sp>
      <p:sp>
        <p:nvSpPr>
          <p:cNvPr id="11" name="テキスト ボックス 10"/>
          <p:cNvSpPr txBox="1"/>
          <p:nvPr/>
        </p:nvSpPr>
        <p:spPr bwMode="gray">
          <a:xfrm>
            <a:off x="4603717" y="6413500"/>
            <a:ext cx="179536" cy="215444"/>
          </a:xfrm>
          <a:prstGeom prst="rect">
            <a:avLst/>
          </a:prstGeom>
          <a:noFill/>
        </p:spPr>
        <p:txBody>
          <a:bodyPr wrap="none" lIns="0" tIns="0" rIns="0" bIns="0" rtlCol="0">
            <a:spAutoFit/>
          </a:bodyPr>
          <a:lstStyle/>
          <a:p>
            <a:pPr marL="0" marR="0" indent="0" algn="l"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２</a:t>
            </a:r>
          </a:p>
        </p:txBody>
      </p:sp>
    </p:spTree>
    <p:extLst>
      <p:ext uri="{BB962C8B-B14F-4D97-AF65-F5344CB8AC3E}">
        <p14:creationId xmlns:p14="http://schemas.microsoft.com/office/powerpoint/2010/main" val="38040211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タイトル 3">
            <a:extLst>
              <a:ext uri="{FF2B5EF4-FFF2-40B4-BE49-F238E27FC236}">
                <a16:creationId xmlns:a16="http://schemas.microsoft.com/office/drawing/2014/main" id="{4371611D-9AAA-4A23-91F0-B92385CACB49}"/>
              </a:ext>
            </a:extLst>
          </p:cNvPr>
          <p:cNvSpPr>
            <a:spLocks noGrp="1"/>
          </p:cNvSpPr>
          <p:nvPr>
            <p:ph type="title" idx="4294967295"/>
          </p:nvPr>
        </p:nvSpPr>
        <p:spPr>
          <a:xfrm>
            <a:off x="144482" y="130630"/>
            <a:ext cx="9072000" cy="409710"/>
          </a:xfrm>
          <a:prstGeom prst="rect">
            <a:avLst/>
          </a:prstGeom>
        </p:spPr>
        <p:txBody>
          <a:bodyPr/>
          <a:lstStyle/>
          <a:p>
            <a:r>
              <a:rPr lang="ja-JP" altLang="en-US" dirty="0">
                <a:latin typeface="Meiryo UI" panose="020B0604030504040204" pitchFamily="50" charset="-128"/>
                <a:ea typeface="Meiryo UI" panose="020B0604030504040204" pitchFamily="50" charset="-128"/>
              </a:rPr>
              <a:t>４</a:t>
            </a:r>
            <a:r>
              <a:rPr lang="ja-JP" altLang="en-US" dirty="0" smtClean="0">
                <a:latin typeface="Meiryo UI" panose="020B0604030504040204" pitchFamily="50" charset="-128"/>
                <a:ea typeface="Meiryo UI" panose="020B0604030504040204" pitchFamily="50" charset="-128"/>
              </a:rPr>
              <a:t>．顧客と課題認識</a:t>
            </a:r>
            <a:endParaRPr kumimoji="1" lang="ja-JP" altLang="en-US" dirty="0">
              <a:latin typeface="Meiryo UI" panose="020B0604030504040204" pitchFamily="50" charset="-128"/>
              <a:ea typeface="Meiryo UI" panose="020B0604030504040204" pitchFamily="50" charset="-128"/>
            </a:endParaRPr>
          </a:p>
        </p:txBody>
      </p:sp>
      <p:sp>
        <p:nvSpPr>
          <p:cNvPr id="6" name="フッター プレースホルダー 4">
            <a:extLst>
              <a:ext uri="{FF2B5EF4-FFF2-40B4-BE49-F238E27FC236}">
                <a16:creationId xmlns:a16="http://schemas.microsoft.com/office/drawing/2014/main" id="{F323300A-9237-47E3-9898-F5D21C1E0A14}"/>
              </a:ext>
            </a:extLst>
          </p:cNvPr>
          <p:cNvSpPr txBox="1">
            <a:spLocks/>
          </p:cNvSpPr>
          <p:nvPr/>
        </p:nvSpPr>
        <p:spPr bwMode="gray">
          <a:xfrm>
            <a:off x="279400" y="941452"/>
            <a:ext cx="2006599" cy="1640035"/>
          </a:xfrm>
          <a:prstGeom prst="rect">
            <a:avLst/>
          </a:prstGeom>
          <a:solidFill>
            <a:schemeClr val="accent5"/>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solidFill>
                  <a:schemeClr val="bg1"/>
                </a:solidFill>
              </a:defRPr>
            </a:lvl1pPr>
          </a:lstStyle>
          <a:p>
            <a:r>
              <a:rPr lang="ja-JP" altLang="en-US" sz="1600" dirty="0" smtClean="0"/>
              <a:t>解決しようとする課題</a:t>
            </a:r>
            <a:endParaRPr lang="en-GB" altLang="en-GB" sz="1600" dirty="0"/>
          </a:p>
        </p:txBody>
      </p:sp>
      <p:sp>
        <p:nvSpPr>
          <p:cNvPr id="7" name="正方形/長方形 6">
            <a:extLst>
              <a:ext uri="{FF2B5EF4-FFF2-40B4-BE49-F238E27FC236}">
                <a16:creationId xmlns:a16="http://schemas.microsoft.com/office/drawing/2014/main" id="{2BC8CCA4-8251-4154-A5DE-324AD0219021}"/>
              </a:ext>
            </a:extLst>
          </p:cNvPr>
          <p:cNvSpPr/>
          <p:nvPr/>
        </p:nvSpPr>
        <p:spPr bwMode="gray">
          <a:xfrm>
            <a:off x="2457578" y="938064"/>
            <a:ext cx="7128000" cy="1640035"/>
          </a:xfrm>
          <a:prstGeom prst="rect">
            <a:avLst/>
          </a:prstGeom>
          <a:solidFill>
            <a:schemeClr val="bg1"/>
          </a:solidFill>
          <a:ln w="6350">
            <a:solidFill>
              <a:srgbClr val="A7A8AA"/>
            </a:solidFill>
            <a:miter lim="800000"/>
            <a:headEnd/>
            <a:tailEnd/>
          </a:ln>
        </p:spPr>
        <p:txBody>
          <a:bodyPr lIns="72000" tIns="72000" rIns="72000" bIns="72000" rtlCol="0" anchor="ctr"/>
          <a:lstStyle/>
          <a:p>
            <a:pPr marL="88900" defTabSz="762000" eaLnBrk="0" hangingPunct="0">
              <a:lnSpc>
                <a:spcPct val="106000"/>
              </a:lnSpc>
              <a:spcBef>
                <a:spcPts val="0"/>
              </a:spcBef>
            </a:pPr>
            <a:endParaRPr kumimoji="1" lang="en-US" altLang="ja-JP" sz="1600" dirty="0">
              <a:latin typeface="Meiryo UI" panose="020B0604030504040204" pitchFamily="50" charset="-128"/>
              <a:ea typeface="Meiryo UI" panose="020B0604030504040204" pitchFamily="50" charset="-128"/>
            </a:endParaRPr>
          </a:p>
        </p:txBody>
      </p:sp>
      <p:sp>
        <p:nvSpPr>
          <p:cNvPr id="10" name="フッター プレースホルダー 4">
            <a:extLst>
              <a:ext uri="{FF2B5EF4-FFF2-40B4-BE49-F238E27FC236}">
                <a16:creationId xmlns:a16="http://schemas.microsoft.com/office/drawing/2014/main" id="{F323300A-9237-47E3-9898-F5D21C1E0A14}"/>
              </a:ext>
            </a:extLst>
          </p:cNvPr>
          <p:cNvSpPr txBox="1">
            <a:spLocks/>
          </p:cNvSpPr>
          <p:nvPr/>
        </p:nvSpPr>
        <p:spPr bwMode="gray">
          <a:xfrm>
            <a:off x="279400" y="2722277"/>
            <a:ext cx="2013088" cy="1640035"/>
          </a:xfrm>
          <a:prstGeom prst="rect">
            <a:avLst/>
          </a:prstGeom>
          <a:solidFill>
            <a:schemeClr val="accent5"/>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solidFill>
                  <a:schemeClr val="bg1"/>
                </a:solidFill>
              </a:defRPr>
            </a:lvl1pPr>
          </a:lstStyle>
          <a:p>
            <a:r>
              <a:rPr lang="ja-JP" altLang="en-US" sz="1600" dirty="0" smtClean="0"/>
              <a:t>対象となる顧客</a:t>
            </a:r>
            <a:endParaRPr lang="en-GB" altLang="en-GB" sz="1600" dirty="0"/>
          </a:p>
        </p:txBody>
      </p:sp>
      <p:sp>
        <p:nvSpPr>
          <p:cNvPr id="11" name="正方形/長方形 10">
            <a:extLst>
              <a:ext uri="{FF2B5EF4-FFF2-40B4-BE49-F238E27FC236}">
                <a16:creationId xmlns:a16="http://schemas.microsoft.com/office/drawing/2014/main" id="{2BC8CCA4-8251-4154-A5DE-324AD0219021}"/>
              </a:ext>
            </a:extLst>
          </p:cNvPr>
          <p:cNvSpPr/>
          <p:nvPr/>
        </p:nvSpPr>
        <p:spPr bwMode="gray">
          <a:xfrm>
            <a:off x="2462626" y="2722277"/>
            <a:ext cx="7128000" cy="1640035"/>
          </a:xfrm>
          <a:prstGeom prst="rect">
            <a:avLst/>
          </a:prstGeom>
          <a:solidFill>
            <a:schemeClr val="bg1"/>
          </a:solidFill>
          <a:ln w="6350">
            <a:solidFill>
              <a:srgbClr val="A7A8AA"/>
            </a:solidFill>
            <a:miter lim="800000"/>
            <a:headEnd/>
            <a:tailEnd/>
          </a:ln>
        </p:spPr>
        <p:txBody>
          <a:bodyPr lIns="72000" tIns="72000" rIns="72000" bIns="72000" rtlCol="0" anchor="ctr"/>
          <a:lstStyle/>
          <a:p>
            <a:pPr marL="88900" defTabSz="762000" eaLnBrk="0" hangingPunct="0">
              <a:lnSpc>
                <a:spcPct val="106000"/>
              </a:lnSpc>
              <a:spcBef>
                <a:spcPts val="0"/>
              </a:spcBef>
            </a:pPr>
            <a:endParaRPr kumimoji="1" lang="en-US" altLang="ja-JP" sz="1600" dirty="0">
              <a:latin typeface="Meiryo UI" panose="020B0604030504040204" pitchFamily="50" charset="-128"/>
              <a:ea typeface="Meiryo UI" panose="020B0604030504040204" pitchFamily="50" charset="-128"/>
            </a:endParaRPr>
          </a:p>
        </p:txBody>
      </p:sp>
      <p:sp>
        <p:nvSpPr>
          <p:cNvPr id="22" name="テキスト プレースホルダー 3">
            <a:extLst>
              <a:ext uri="{FF2B5EF4-FFF2-40B4-BE49-F238E27FC236}">
                <a16:creationId xmlns:a16="http://schemas.microsoft.com/office/drawing/2014/main" id="{A5A1D3BF-A72B-4D7D-8AE6-208DB3EC4766}"/>
              </a:ext>
            </a:extLst>
          </p:cNvPr>
          <p:cNvSpPr txBox="1">
            <a:spLocks/>
          </p:cNvSpPr>
          <p:nvPr/>
        </p:nvSpPr>
        <p:spPr>
          <a:xfrm>
            <a:off x="270647" y="477881"/>
            <a:ext cx="6256755" cy="432000"/>
          </a:xfrm>
          <a:prstGeom prst="rect">
            <a:avLst/>
          </a:prstGeom>
        </p:spPr>
        <p:txBody>
          <a:bodyPr vert="horz" wrap="none" lIns="72000" tIns="0" rIns="0" bIns="0" rtlCol="0" anchor="ctr">
            <a:noAutofit/>
          </a:bodyPr>
          <a:lstStyle>
            <a:lvl1pPr marL="0" marR="0" indent="0" defTabSz="990564" eaLnBrk="1" fontAlgn="auto" latinLnBrk="0" hangingPunct="1">
              <a:lnSpc>
                <a:spcPct val="100000"/>
              </a:lnSpc>
              <a:spcBef>
                <a:spcPts val="0"/>
              </a:spcBef>
              <a:spcAft>
                <a:spcPts val="0"/>
              </a:spcAft>
              <a:buClrTx/>
              <a:buSzPct val="100000"/>
              <a:buFont typeface="Arial" panose="020B0604020202020204" pitchFamily="34" charset="0"/>
              <a:buNone/>
              <a:tabLst/>
              <a:defRPr kumimoji="1" sz="1400" b="1" i="1">
                <a:solidFill>
                  <a:schemeClr val="accent1"/>
                </a:solidFill>
                <a:latin typeface="+mn-lt"/>
                <a:cs typeface="+mn-cs"/>
              </a:defRPr>
            </a:lvl1pPr>
            <a:lvl2pPr marL="172800" marR="0" indent="-172800" defTabSz="990564" eaLnBrk="1" fontAlgn="auto" latinLnBrk="0" hangingPunct="1">
              <a:lnSpc>
                <a:spcPct val="106000"/>
              </a:lnSpc>
              <a:spcBef>
                <a:spcPts val="1056"/>
              </a:spcBef>
              <a:spcAft>
                <a:spcPts val="0"/>
              </a:spcAft>
              <a:buClrTx/>
              <a:buSzPct val="100000"/>
              <a:buFont typeface="Wingdings" panose="05000000000000000000" pitchFamily="2" charset="2"/>
              <a:buChar char="n"/>
              <a:tabLst/>
              <a:defRPr kumimoji="1" lang="en-US" sz="1200" b="0" dirty="0" smtClean="0">
                <a:latin typeface="+mn-lt"/>
                <a:cs typeface="+mn-cs"/>
              </a:defRPr>
            </a:lvl2pPr>
            <a:lvl3pPr marL="345600" marR="0" indent="-172800" defTabSz="990564" eaLnBrk="1" fontAlgn="auto" latinLnBrk="0" hangingPunct="1">
              <a:lnSpc>
                <a:spcPct val="106000"/>
              </a:lnSpc>
              <a:spcBef>
                <a:spcPts val="480"/>
              </a:spcBef>
              <a:spcAft>
                <a:spcPts val="0"/>
              </a:spcAft>
              <a:buClrTx/>
              <a:buSzPct val="100000"/>
              <a:buFont typeface="Wingdings" panose="05000000000000000000" pitchFamily="2" charset="2"/>
              <a:buChar char="Ø"/>
              <a:tabLst/>
              <a:defRPr kumimoji="1" lang="en-US" sz="1200" b="0" dirty="0" smtClean="0">
                <a:latin typeface="+mn-lt"/>
                <a:cs typeface="+mn-cs"/>
              </a:defRPr>
            </a:lvl3pPr>
            <a:lvl4pPr marL="518400" marR="0" indent="-172800" defTabSz="990564" eaLnBrk="1" fontAlgn="auto" latinLnBrk="0" hangingPunct="1">
              <a:lnSpc>
                <a:spcPct val="106000"/>
              </a:lnSpc>
              <a:spcBef>
                <a:spcPts val="240"/>
              </a:spcBef>
              <a:spcAft>
                <a:spcPts val="0"/>
              </a:spcAft>
              <a:buClrTx/>
              <a:buSzPct val="100000"/>
              <a:buFont typeface="Arial" panose="020B0604020202020204" pitchFamily="34" charset="0"/>
              <a:buChar char="•"/>
              <a:tabLst/>
              <a:defRPr kumimoji="1" lang="en-US" sz="1200" b="0" baseline="0" dirty="0" smtClean="0">
                <a:latin typeface="+mn-lt"/>
                <a:cs typeface="+mn-cs"/>
              </a:defRPr>
            </a:lvl4pPr>
            <a:lvl5pPr marL="577179" indent="-191093" defTabSz="865024" eaLnBrk="1" latinLnBrk="0" hangingPunct="1">
              <a:spcBef>
                <a:spcPts val="0"/>
              </a:spcBef>
              <a:spcAft>
                <a:spcPts val="1083"/>
              </a:spcAft>
              <a:buClrTx/>
              <a:buSzPct val="100000"/>
              <a:buFont typeface="Verdana" panose="020B0604030504040204" pitchFamily="34" charset="0"/>
              <a:buChar char="−"/>
              <a:tabLst/>
              <a:defRPr kumimoji="1" lang="en-US" sz="1192" baseline="0" dirty="0" smtClean="0">
                <a:latin typeface="+mn-lt"/>
                <a:cs typeface="+mn-cs"/>
              </a:defRPr>
            </a:lvl5pPr>
            <a:lvl6pPr marL="577179" indent="-191093" defTabSz="990564">
              <a:spcBef>
                <a:spcPts val="0"/>
              </a:spcBef>
              <a:spcAft>
                <a:spcPts val="1083"/>
              </a:spcAft>
              <a:buFont typeface="Verdana" panose="020B0604030504040204" pitchFamily="34" charset="0"/>
              <a:buChar char="−"/>
              <a:defRPr kumimoji="1" sz="1300" baseline="0">
                <a:latin typeface="+mn-lt"/>
                <a:cs typeface="+mn-cs"/>
              </a:defRPr>
            </a:lvl6pPr>
            <a:lvl7pPr marL="577179" indent="-191093" defTabSz="990564">
              <a:spcBef>
                <a:spcPts val="0"/>
              </a:spcBef>
              <a:spcAft>
                <a:spcPts val="1083"/>
              </a:spcAft>
              <a:buFont typeface="Verdana" panose="020B0604030504040204" pitchFamily="34" charset="0"/>
              <a:buChar char="−"/>
              <a:defRPr kumimoji="1" sz="1300">
                <a:latin typeface="+mn-lt"/>
                <a:cs typeface="+mn-cs"/>
              </a:defRPr>
            </a:lvl7pPr>
            <a:lvl8pPr marL="577179" indent="-191093" defTabSz="990564">
              <a:spcBef>
                <a:spcPts val="0"/>
              </a:spcBef>
              <a:spcAft>
                <a:spcPts val="1083"/>
              </a:spcAft>
              <a:buFont typeface="Verdana" panose="020B0604030504040204" pitchFamily="34" charset="0"/>
              <a:buChar char="−"/>
              <a:defRPr kumimoji="1" sz="1300" baseline="0">
                <a:latin typeface="+mn-lt"/>
                <a:cs typeface="+mn-cs"/>
              </a:defRPr>
            </a:lvl8pPr>
            <a:lvl9pPr marL="577179" indent="-191093" defTabSz="990564">
              <a:spcBef>
                <a:spcPts val="0"/>
              </a:spcBef>
              <a:spcAft>
                <a:spcPts val="1083"/>
              </a:spcAft>
              <a:buFont typeface="Verdana" panose="020B0604030504040204" pitchFamily="34" charset="0"/>
              <a:buChar char="−"/>
              <a:defRPr kumimoji="1" sz="1300" baseline="0">
                <a:latin typeface="+mn-lt"/>
                <a:cs typeface="+mn-cs"/>
              </a:defRPr>
            </a:lvl9pPr>
          </a:lstStyle>
          <a:p>
            <a:r>
              <a:rPr lang="ja-JP" altLang="en-US" b="0" i="0" dirty="0" smtClean="0">
                <a:solidFill>
                  <a:schemeClr val="tx1"/>
                </a:solidFill>
                <a:latin typeface="Meiryo UI" panose="020B0604030504040204" pitchFamily="50" charset="-128"/>
                <a:ea typeface="Meiryo UI" panose="020B0604030504040204" pitchFamily="50" charset="-128"/>
              </a:rPr>
              <a:t>「解決しようとする課題」</a:t>
            </a:r>
            <a:r>
              <a:rPr lang="ja-JP" altLang="en-US" b="0" i="0" dirty="0">
                <a:solidFill>
                  <a:schemeClr val="tx1"/>
                </a:solidFill>
                <a:latin typeface="Meiryo UI" panose="020B0604030504040204" pitchFamily="50" charset="-128"/>
                <a:ea typeface="Meiryo UI" panose="020B0604030504040204" pitchFamily="50" charset="-128"/>
              </a:rPr>
              <a:t>と</a:t>
            </a:r>
            <a:r>
              <a:rPr lang="ja-JP" altLang="en-US" b="0" i="0" dirty="0" smtClean="0">
                <a:solidFill>
                  <a:schemeClr val="tx1"/>
                </a:solidFill>
                <a:latin typeface="Meiryo UI" panose="020B0604030504040204" pitchFamily="50" charset="-128"/>
                <a:ea typeface="Meiryo UI" panose="020B0604030504040204" pitchFamily="50" charset="-128"/>
              </a:rPr>
              <a:t>「対象となる顧客」、「顧客へのチャネル」について詳細</a:t>
            </a:r>
            <a:r>
              <a:rPr lang="ja-JP" altLang="en-US" b="0" i="0" dirty="0">
                <a:solidFill>
                  <a:schemeClr val="tx1"/>
                </a:solidFill>
                <a:latin typeface="Meiryo UI" panose="020B0604030504040204" pitchFamily="50" charset="-128"/>
                <a:ea typeface="Meiryo UI" panose="020B0604030504040204" pitchFamily="50" charset="-128"/>
              </a:rPr>
              <a:t>に</a:t>
            </a:r>
            <a:r>
              <a:rPr lang="ja-JP" altLang="en-US" b="0" i="0" dirty="0" smtClean="0">
                <a:solidFill>
                  <a:schemeClr val="tx1"/>
                </a:solidFill>
                <a:latin typeface="Meiryo UI" panose="020B0604030504040204" pitchFamily="50" charset="-128"/>
                <a:ea typeface="Meiryo UI" panose="020B0604030504040204" pitchFamily="50" charset="-128"/>
              </a:rPr>
              <a:t>記載してください。</a:t>
            </a:r>
            <a:endParaRPr lang="ja-JP" altLang="en-US" b="0" i="0" dirty="0">
              <a:solidFill>
                <a:schemeClr val="tx1"/>
              </a:solidFill>
              <a:latin typeface="Meiryo UI" panose="020B0604030504040204" pitchFamily="50" charset="-128"/>
              <a:ea typeface="Meiryo UI" panose="020B0604030504040204" pitchFamily="50" charset="-128"/>
            </a:endParaRPr>
          </a:p>
        </p:txBody>
      </p:sp>
      <p:sp>
        <p:nvSpPr>
          <p:cNvPr id="12" name="フッター プレースホルダー 4">
            <a:extLst>
              <a:ext uri="{FF2B5EF4-FFF2-40B4-BE49-F238E27FC236}">
                <a16:creationId xmlns:a16="http://schemas.microsoft.com/office/drawing/2014/main" id="{F323300A-9237-47E3-9898-F5D21C1E0A14}"/>
              </a:ext>
            </a:extLst>
          </p:cNvPr>
          <p:cNvSpPr txBox="1">
            <a:spLocks/>
          </p:cNvSpPr>
          <p:nvPr/>
        </p:nvSpPr>
        <p:spPr bwMode="gray">
          <a:xfrm>
            <a:off x="279400" y="4509878"/>
            <a:ext cx="2006599" cy="1640035"/>
          </a:xfrm>
          <a:prstGeom prst="rect">
            <a:avLst/>
          </a:prstGeom>
          <a:solidFill>
            <a:schemeClr val="accent5"/>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solidFill>
                  <a:schemeClr val="bg1"/>
                </a:solidFill>
              </a:defRPr>
            </a:lvl1pPr>
          </a:lstStyle>
          <a:p>
            <a:r>
              <a:rPr lang="ja-JP" altLang="en-US" sz="1600" dirty="0" smtClean="0"/>
              <a:t>顧客へのチャネル</a:t>
            </a:r>
            <a:endParaRPr lang="en-GB" altLang="en-GB" sz="1600" dirty="0"/>
          </a:p>
        </p:txBody>
      </p:sp>
      <p:sp>
        <p:nvSpPr>
          <p:cNvPr id="14" name="正方形/長方形 13">
            <a:extLst>
              <a:ext uri="{FF2B5EF4-FFF2-40B4-BE49-F238E27FC236}">
                <a16:creationId xmlns:a16="http://schemas.microsoft.com/office/drawing/2014/main" id="{2BC8CCA4-8251-4154-A5DE-324AD0219021}"/>
              </a:ext>
            </a:extLst>
          </p:cNvPr>
          <p:cNvSpPr/>
          <p:nvPr/>
        </p:nvSpPr>
        <p:spPr bwMode="gray">
          <a:xfrm>
            <a:off x="2457578" y="4506490"/>
            <a:ext cx="7128000" cy="1640035"/>
          </a:xfrm>
          <a:prstGeom prst="rect">
            <a:avLst/>
          </a:prstGeom>
          <a:solidFill>
            <a:schemeClr val="bg1"/>
          </a:solidFill>
          <a:ln w="6350">
            <a:solidFill>
              <a:srgbClr val="A7A8AA"/>
            </a:solidFill>
            <a:miter lim="800000"/>
            <a:headEnd/>
            <a:tailEnd/>
          </a:ln>
        </p:spPr>
        <p:txBody>
          <a:bodyPr lIns="72000" tIns="72000" rIns="72000" bIns="72000" rtlCol="0" anchor="ctr"/>
          <a:lstStyle/>
          <a:p>
            <a:pPr marL="88900" defTabSz="762000" eaLnBrk="0" hangingPunct="0">
              <a:lnSpc>
                <a:spcPct val="106000"/>
              </a:lnSpc>
              <a:spcBef>
                <a:spcPts val="0"/>
              </a:spcBef>
            </a:pPr>
            <a:endParaRPr kumimoji="1" lang="en-US" altLang="ja-JP" sz="1600" dirty="0">
              <a:latin typeface="Meiryo UI" panose="020B0604030504040204" pitchFamily="50" charset="-128"/>
              <a:ea typeface="Meiryo UI" panose="020B0604030504040204" pitchFamily="50" charset="-128"/>
            </a:endParaRPr>
          </a:p>
        </p:txBody>
      </p:sp>
      <p:sp>
        <p:nvSpPr>
          <p:cNvPr id="15" name="テキスト ボックス 14"/>
          <p:cNvSpPr txBox="1"/>
          <p:nvPr/>
        </p:nvSpPr>
        <p:spPr bwMode="gray">
          <a:xfrm>
            <a:off x="4603717" y="6413500"/>
            <a:ext cx="179536" cy="215444"/>
          </a:xfrm>
          <a:prstGeom prst="rect">
            <a:avLst/>
          </a:prstGeom>
          <a:noFill/>
        </p:spPr>
        <p:txBody>
          <a:bodyPr wrap="none" lIns="0" tIns="0" rIns="0" bIns="0" rtlCol="0">
            <a:spAutoFit/>
          </a:bodyPr>
          <a:lstStyle/>
          <a:p>
            <a:pPr marL="0" marR="0" indent="0" algn="l"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３</a:t>
            </a:r>
          </a:p>
        </p:txBody>
      </p:sp>
    </p:spTree>
    <p:extLst>
      <p:ext uri="{BB962C8B-B14F-4D97-AF65-F5344CB8AC3E}">
        <p14:creationId xmlns:p14="http://schemas.microsoft.com/office/powerpoint/2010/main" val="17979461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3" name="タイトル 3">
            <a:extLst>
              <a:ext uri="{FF2B5EF4-FFF2-40B4-BE49-F238E27FC236}">
                <a16:creationId xmlns:a16="http://schemas.microsoft.com/office/drawing/2014/main" id="{4371611D-9AAA-4A23-91F0-B92385CACB49}"/>
              </a:ext>
            </a:extLst>
          </p:cNvPr>
          <p:cNvSpPr>
            <a:spLocks noGrp="1"/>
          </p:cNvSpPr>
          <p:nvPr>
            <p:ph type="title" idx="4294967295"/>
          </p:nvPr>
        </p:nvSpPr>
        <p:spPr>
          <a:xfrm>
            <a:off x="144482" y="130630"/>
            <a:ext cx="9072000" cy="409710"/>
          </a:xfrm>
          <a:prstGeom prst="rect">
            <a:avLst/>
          </a:prstGeom>
        </p:spPr>
        <p:txBody>
          <a:bodyPr/>
          <a:lstStyle/>
          <a:p>
            <a:r>
              <a:rPr lang="ja-JP" altLang="en-US" dirty="0" smtClean="0">
                <a:latin typeface="Meiryo UI" panose="020B0604030504040204" pitchFamily="50" charset="-128"/>
                <a:ea typeface="Meiryo UI" panose="020B0604030504040204" pitchFamily="50" charset="-128"/>
              </a:rPr>
              <a:t>５．</a:t>
            </a:r>
            <a:r>
              <a:rPr lang="ja-JP" altLang="en-US" dirty="0">
                <a:latin typeface="Meiryo UI" panose="020B0604030504040204" pitchFamily="50" charset="-128"/>
                <a:ea typeface="Meiryo UI" panose="020B0604030504040204" pitchFamily="50" charset="-128"/>
              </a:rPr>
              <a:t>解決策（ソリューション）</a:t>
            </a:r>
            <a:endParaRPr kumimoji="1" lang="ja-JP" altLang="en-US" dirty="0">
              <a:latin typeface="Meiryo UI" panose="020B0604030504040204" pitchFamily="50" charset="-128"/>
              <a:ea typeface="Meiryo UI" panose="020B0604030504040204" pitchFamily="50" charset="-128"/>
            </a:endParaRPr>
          </a:p>
        </p:txBody>
      </p:sp>
      <p:sp>
        <p:nvSpPr>
          <p:cNvPr id="6" name="フッター プレースホルダー 4">
            <a:extLst>
              <a:ext uri="{FF2B5EF4-FFF2-40B4-BE49-F238E27FC236}">
                <a16:creationId xmlns:a16="http://schemas.microsoft.com/office/drawing/2014/main" id="{F323300A-9237-47E3-9898-F5D21C1E0A14}"/>
              </a:ext>
            </a:extLst>
          </p:cNvPr>
          <p:cNvSpPr txBox="1">
            <a:spLocks/>
          </p:cNvSpPr>
          <p:nvPr/>
        </p:nvSpPr>
        <p:spPr bwMode="gray">
          <a:xfrm>
            <a:off x="279400" y="941453"/>
            <a:ext cx="2006599" cy="600449"/>
          </a:xfrm>
          <a:prstGeom prst="rect">
            <a:avLst/>
          </a:prstGeom>
          <a:solidFill>
            <a:schemeClr val="accent5"/>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solidFill>
                  <a:schemeClr val="bg1"/>
                </a:solidFill>
              </a:defRPr>
            </a:lvl1pPr>
          </a:lstStyle>
          <a:p>
            <a:r>
              <a:rPr lang="ja-JP" altLang="en-US" sz="1600" dirty="0">
                <a:latin typeface="Meiryo UI" panose="020B0604030504040204" pitchFamily="50" charset="-128"/>
                <a:ea typeface="Meiryo UI" panose="020B0604030504040204" pitchFamily="50" charset="-128"/>
              </a:rPr>
              <a:t>独自の価値提案</a:t>
            </a:r>
          </a:p>
          <a:p>
            <a:r>
              <a:rPr lang="ja-JP" altLang="en-US" sz="1100" dirty="0">
                <a:latin typeface="Meiryo UI" panose="020B0604030504040204" pitchFamily="50" charset="-128"/>
                <a:ea typeface="Meiryo UI" panose="020B0604030504040204" pitchFamily="50" charset="-128"/>
              </a:rPr>
              <a:t>（製品・サービスのコンセプト）</a:t>
            </a:r>
          </a:p>
        </p:txBody>
      </p:sp>
      <p:sp>
        <p:nvSpPr>
          <p:cNvPr id="7" name="正方形/長方形 6">
            <a:extLst>
              <a:ext uri="{FF2B5EF4-FFF2-40B4-BE49-F238E27FC236}">
                <a16:creationId xmlns:a16="http://schemas.microsoft.com/office/drawing/2014/main" id="{2BC8CCA4-8251-4154-A5DE-324AD0219021}"/>
              </a:ext>
            </a:extLst>
          </p:cNvPr>
          <p:cNvSpPr/>
          <p:nvPr/>
        </p:nvSpPr>
        <p:spPr bwMode="gray">
          <a:xfrm>
            <a:off x="2457578" y="938065"/>
            <a:ext cx="7128000" cy="600449"/>
          </a:xfrm>
          <a:prstGeom prst="rect">
            <a:avLst/>
          </a:prstGeom>
          <a:solidFill>
            <a:schemeClr val="bg1"/>
          </a:solidFill>
          <a:ln w="6350">
            <a:solidFill>
              <a:srgbClr val="A7A8AA"/>
            </a:solidFill>
            <a:miter lim="800000"/>
            <a:headEnd/>
            <a:tailEnd/>
          </a:ln>
        </p:spPr>
        <p:txBody>
          <a:bodyPr lIns="72000" tIns="72000" rIns="72000" bIns="72000" rtlCol="0" anchor="ctr"/>
          <a:lstStyle/>
          <a:p>
            <a:pPr marL="88900" defTabSz="762000" eaLnBrk="0" hangingPunct="0">
              <a:lnSpc>
                <a:spcPct val="106000"/>
              </a:lnSpc>
              <a:spcBef>
                <a:spcPts val="0"/>
              </a:spcBef>
            </a:pPr>
            <a:endParaRPr kumimoji="1" lang="en-US" altLang="ja-JP" sz="1600" dirty="0">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2BC8CCA4-8251-4154-A5DE-324AD0219021}"/>
              </a:ext>
            </a:extLst>
          </p:cNvPr>
          <p:cNvSpPr/>
          <p:nvPr/>
        </p:nvSpPr>
        <p:spPr bwMode="gray">
          <a:xfrm>
            <a:off x="279400" y="1698171"/>
            <a:ext cx="9311226" cy="3611247"/>
          </a:xfrm>
          <a:prstGeom prst="rect">
            <a:avLst/>
          </a:prstGeom>
          <a:solidFill>
            <a:schemeClr val="bg1"/>
          </a:solidFill>
          <a:ln w="6350">
            <a:solidFill>
              <a:srgbClr val="A7A8AA"/>
            </a:solidFill>
            <a:miter lim="800000"/>
            <a:headEnd/>
            <a:tailEnd/>
          </a:ln>
        </p:spPr>
        <p:txBody>
          <a:bodyPr lIns="72000" tIns="72000" rIns="72000" bIns="72000" rtlCol="0" anchor="ctr"/>
          <a:lstStyle/>
          <a:p>
            <a:pPr marL="88900" defTabSz="762000" eaLnBrk="0" hangingPunct="0">
              <a:lnSpc>
                <a:spcPct val="106000"/>
              </a:lnSpc>
              <a:spcBef>
                <a:spcPts val="0"/>
              </a:spcBef>
            </a:pPr>
            <a:endParaRPr kumimoji="1" lang="en-US" altLang="ja-JP" sz="1600" dirty="0">
              <a:latin typeface="Meiryo UI" panose="020B0604030504040204" pitchFamily="50" charset="-128"/>
              <a:ea typeface="Meiryo UI" panose="020B0604030504040204" pitchFamily="50" charset="-128"/>
            </a:endParaRPr>
          </a:p>
        </p:txBody>
      </p:sp>
      <p:sp>
        <p:nvSpPr>
          <p:cNvPr id="22" name="テキスト プレースホルダー 3">
            <a:extLst>
              <a:ext uri="{FF2B5EF4-FFF2-40B4-BE49-F238E27FC236}">
                <a16:creationId xmlns:a16="http://schemas.microsoft.com/office/drawing/2014/main" id="{A5A1D3BF-A72B-4D7D-8AE6-208DB3EC4766}"/>
              </a:ext>
            </a:extLst>
          </p:cNvPr>
          <p:cNvSpPr txBox="1">
            <a:spLocks/>
          </p:cNvSpPr>
          <p:nvPr/>
        </p:nvSpPr>
        <p:spPr>
          <a:xfrm>
            <a:off x="270647" y="477881"/>
            <a:ext cx="6256755" cy="432000"/>
          </a:xfrm>
          <a:prstGeom prst="rect">
            <a:avLst/>
          </a:prstGeom>
        </p:spPr>
        <p:txBody>
          <a:bodyPr vert="horz" wrap="none" lIns="72000" tIns="0" rIns="0" bIns="0" rtlCol="0" anchor="ctr">
            <a:noAutofit/>
          </a:bodyPr>
          <a:lstStyle>
            <a:lvl1pPr marL="0" marR="0" indent="0" defTabSz="990564" eaLnBrk="1" fontAlgn="auto" latinLnBrk="0" hangingPunct="1">
              <a:lnSpc>
                <a:spcPct val="100000"/>
              </a:lnSpc>
              <a:spcBef>
                <a:spcPts val="0"/>
              </a:spcBef>
              <a:spcAft>
                <a:spcPts val="0"/>
              </a:spcAft>
              <a:buClrTx/>
              <a:buSzPct val="100000"/>
              <a:buFont typeface="Arial" panose="020B0604020202020204" pitchFamily="34" charset="0"/>
              <a:buNone/>
              <a:tabLst/>
              <a:defRPr kumimoji="1" sz="1400" b="1" i="1">
                <a:solidFill>
                  <a:schemeClr val="accent1"/>
                </a:solidFill>
                <a:latin typeface="+mn-lt"/>
                <a:cs typeface="+mn-cs"/>
              </a:defRPr>
            </a:lvl1pPr>
            <a:lvl2pPr marL="172800" marR="0" indent="-172800" defTabSz="990564" eaLnBrk="1" fontAlgn="auto" latinLnBrk="0" hangingPunct="1">
              <a:lnSpc>
                <a:spcPct val="106000"/>
              </a:lnSpc>
              <a:spcBef>
                <a:spcPts val="1056"/>
              </a:spcBef>
              <a:spcAft>
                <a:spcPts val="0"/>
              </a:spcAft>
              <a:buClrTx/>
              <a:buSzPct val="100000"/>
              <a:buFont typeface="Wingdings" panose="05000000000000000000" pitchFamily="2" charset="2"/>
              <a:buChar char="n"/>
              <a:tabLst/>
              <a:defRPr kumimoji="1" lang="en-US" sz="1200" b="0" dirty="0" smtClean="0">
                <a:latin typeface="+mn-lt"/>
                <a:cs typeface="+mn-cs"/>
              </a:defRPr>
            </a:lvl2pPr>
            <a:lvl3pPr marL="345600" marR="0" indent="-172800" defTabSz="990564" eaLnBrk="1" fontAlgn="auto" latinLnBrk="0" hangingPunct="1">
              <a:lnSpc>
                <a:spcPct val="106000"/>
              </a:lnSpc>
              <a:spcBef>
                <a:spcPts val="480"/>
              </a:spcBef>
              <a:spcAft>
                <a:spcPts val="0"/>
              </a:spcAft>
              <a:buClrTx/>
              <a:buSzPct val="100000"/>
              <a:buFont typeface="Wingdings" panose="05000000000000000000" pitchFamily="2" charset="2"/>
              <a:buChar char="Ø"/>
              <a:tabLst/>
              <a:defRPr kumimoji="1" lang="en-US" sz="1200" b="0" dirty="0" smtClean="0">
                <a:latin typeface="+mn-lt"/>
                <a:cs typeface="+mn-cs"/>
              </a:defRPr>
            </a:lvl3pPr>
            <a:lvl4pPr marL="518400" marR="0" indent="-172800" defTabSz="990564" eaLnBrk="1" fontAlgn="auto" latinLnBrk="0" hangingPunct="1">
              <a:lnSpc>
                <a:spcPct val="106000"/>
              </a:lnSpc>
              <a:spcBef>
                <a:spcPts val="240"/>
              </a:spcBef>
              <a:spcAft>
                <a:spcPts val="0"/>
              </a:spcAft>
              <a:buClrTx/>
              <a:buSzPct val="100000"/>
              <a:buFont typeface="Arial" panose="020B0604020202020204" pitchFamily="34" charset="0"/>
              <a:buChar char="•"/>
              <a:tabLst/>
              <a:defRPr kumimoji="1" lang="en-US" sz="1200" b="0" baseline="0" dirty="0" smtClean="0">
                <a:latin typeface="+mn-lt"/>
                <a:cs typeface="+mn-cs"/>
              </a:defRPr>
            </a:lvl4pPr>
            <a:lvl5pPr marL="577179" indent="-191093" defTabSz="865024" eaLnBrk="1" latinLnBrk="0" hangingPunct="1">
              <a:spcBef>
                <a:spcPts val="0"/>
              </a:spcBef>
              <a:spcAft>
                <a:spcPts val="1083"/>
              </a:spcAft>
              <a:buClrTx/>
              <a:buSzPct val="100000"/>
              <a:buFont typeface="Verdana" panose="020B0604030504040204" pitchFamily="34" charset="0"/>
              <a:buChar char="−"/>
              <a:tabLst/>
              <a:defRPr kumimoji="1" lang="en-US" sz="1192" baseline="0" dirty="0" smtClean="0">
                <a:latin typeface="+mn-lt"/>
                <a:cs typeface="+mn-cs"/>
              </a:defRPr>
            </a:lvl5pPr>
            <a:lvl6pPr marL="577179" indent="-191093" defTabSz="990564">
              <a:spcBef>
                <a:spcPts val="0"/>
              </a:spcBef>
              <a:spcAft>
                <a:spcPts val="1083"/>
              </a:spcAft>
              <a:buFont typeface="Verdana" panose="020B0604030504040204" pitchFamily="34" charset="0"/>
              <a:buChar char="−"/>
              <a:defRPr kumimoji="1" sz="1300" baseline="0">
                <a:latin typeface="+mn-lt"/>
                <a:cs typeface="+mn-cs"/>
              </a:defRPr>
            </a:lvl6pPr>
            <a:lvl7pPr marL="577179" indent="-191093" defTabSz="990564">
              <a:spcBef>
                <a:spcPts val="0"/>
              </a:spcBef>
              <a:spcAft>
                <a:spcPts val="1083"/>
              </a:spcAft>
              <a:buFont typeface="Verdana" panose="020B0604030504040204" pitchFamily="34" charset="0"/>
              <a:buChar char="−"/>
              <a:defRPr kumimoji="1" sz="1300">
                <a:latin typeface="+mn-lt"/>
                <a:cs typeface="+mn-cs"/>
              </a:defRPr>
            </a:lvl7pPr>
            <a:lvl8pPr marL="577179" indent="-191093" defTabSz="990564">
              <a:spcBef>
                <a:spcPts val="0"/>
              </a:spcBef>
              <a:spcAft>
                <a:spcPts val="1083"/>
              </a:spcAft>
              <a:buFont typeface="Verdana" panose="020B0604030504040204" pitchFamily="34" charset="0"/>
              <a:buChar char="−"/>
              <a:defRPr kumimoji="1" sz="1300" baseline="0">
                <a:latin typeface="+mn-lt"/>
                <a:cs typeface="+mn-cs"/>
              </a:defRPr>
            </a:lvl8pPr>
            <a:lvl9pPr marL="577179" indent="-191093" defTabSz="990564">
              <a:spcBef>
                <a:spcPts val="0"/>
              </a:spcBef>
              <a:spcAft>
                <a:spcPts val="1083"/>
              </a:spcAft>
              <a:buFont typeface="Verdana" panose="020B0604030504040204" pitchFamily="34" charset="0"/>
              <a:buChar char="−"/>
              <a:defRPr kumimoji="1" sz="1300" baseline="0">
                <a:latin typeface="+mn-lt"/>
                <a:cs typeface="+mn-cs"/>
              </a:defRPr>
            </a:lvl9pPr>
          </a:lstStyle>
          <a:p>
            <a:r>
              <a:rPr lang="ja-JP" altLang="en-US" b="0" i="0" dirty="0">
                <a:solidFill>
                  <a:schemeClr val="tx1"/>
                </a:solidFill>
                <a:latin typeface="Meiryo UI" panose="020B0604030504040204" pitchFamily="50" charset="-128"/>
                <a:ea typeface="Meiryo UI" panose="020B0604030504040204" pitchFamily="50" charset="-128"/>
              </a:rPr>
              <a:t>「課題を解決するプロダクト（貴社の製品・サービス）」を詳細に</a:t>
            </a:r>
            <a:r>
              <a:rPr lang="ja-JP" altLang="en-US" b="0" i="0" dirty="0" smtClean="0">
                <a:solidFill>
                  <a:schemeClr val="tx1"/>
                </a:solidFill>
                <a:latin typeface="Meiryo UI" panose="020B0604030504040204" pitchFamily="50" charset="-128"/>
                <a:ea typeface="Meiryo UI" panose="020B0604030504040204" pitchFamily="50" charset="-128"/>
              </a:rPr>
              <a:t>記載してください。</a:t>
            </a:r>
            <a:endParaRPr lang="ja-JP" altLang="en-US" b="0" i="0" dirty="0">
              <a:solidFill>
                <a:schemeClr val="tx1"/>
              </a:solidFill>
              <a:latin typeface="Meiryo UI" panose="020B0604030504040204" pitchFamily="50" charset="-128"/>
              <a:ea typeface="Meiryo UI" panose="020B0604030504040204" pitchFamily="50" charset="-128"/>
            </a:endParaRPr>
          </a:p>
        </p:txBody>
      </p:sp>
      <p:sp>
        <p:nvSpPr>
          <p:cNvPr id="10" name="フッター プレースホルダー 4">
            <a:extLst>
              <a:ext uri="{FF2B5EF4-FFF2-40B4-BE49-F238E27FC236}">
                <a16:creationId xmlns:a16="http://schemas.microsoft.com/office/drawing/2014/main" id="{F323300A-9237-47E3-9898-F5D21C1E0A14}"/>
              </a:ext>
            </a:extLst>
          </p:cNvPr>
          <p:cNvSpPr txBox="1">
            <a:spLocks/>
          </p:cNvSpPr>
          <p:nvPr/>
        </p:nvSpPr>
        <p:spPr bwMode="gray">
          <a:xfrm>
            <a:off x="279400" y="1704676"/>
            <a:ext cx="2013088" cy="446040"/>
          </a:xfrm>
          <a:prstGeom prst="rect">
            <a:avLst/>
          </a:prstGeom>
          <a:solidFill>
            <a:schemeClr val="accent5"/>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solidFill>
                  <a:schemeClr val="bg1"/>
                </a:solidFill>
              </a:defRPr>
            </a:lvl1pPr>
          </a:lstStyle>
          <a:p>
            <a:r>
              <a:rPr lang="ja-JP" altLang="en-US" sz="1600" dirty="0" smtClean="0">
                <a:latin typeface="Meiryo UI" panose="020B0604030504040204" pitchFamily="50" charset="-128"/>
                <a:ea typeface="Meiryo UI" panose="020B0604030504040204" pitchFamily="50" charset="-128"/>
              </a:rPr>
              <a:t>製品・サービスの詳細</a:t>
            </a:r>
            <a:endParaRPr lang="en-GB" altLang="en-GB" sz="1600" dirty="0">
              <a:latin typeface="Meiryo UI" panose="020B0604030504040204" pitchFamily="50" charset="-128"/>
              <a:ea typeface="Meiryo UI" panose="020B0604030504040204" pitchFamily="50" charset="-128"/>
            </a:endParaRPr>
          </a:p>
        </p:txBody>
      </p:sp>
      <p:sp>
        <p:nvSpPr>
          <p:cNvPr id="20" name="フッター プレースホルダー 4">
            <a:extLst>
              <a:ext uri="{FF2B5EF4-FFF2-40B4-BE49-F238E27FC236}">
                <a16:creationId xmlns:a16="http://schemas.microsoft.com/office/drawing/2014/main" id="{81D92CC0-178F-44B6-B9B7-B7C265AAE715}"/>
              </a:ext>
            </a:extLst>
          </p:cNvPr>
          <p:cNvSpPr txBox="1">
            <a:spLocks/>
          </p:cNvSpPr>
          <p:nvPr/>
        </p:nvSpPr>
        <p:spPr bwMode="gray">
          <a:xfrm>
            <a:off x="284448" y="5463463"/>
            <a:ext cx="2006599" cy="677528"/>
          </a:xfrm>
          <a:prstGeom prst="rect">
            <a:avLst/>
          </a:prstGeom>
          <a:solidFill>
            <a:schemeClr val="accent5"/>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solidFill>
                  <a:schemeClr val="bg1"/>
                </a:solidFill>
              </a:defRPr>
            </a:lvl1pPr>
          </a:lstStyle>
          <a:p>
            <a:r>
              <a:rPr lang="ja-JP" altLang="en-US" sz="1600" dirty="0">
                <a:latin typeface="Meiryo UI" panose="020B0604030504040204" pitchFamily="50" charset="-128"/>
                <a:ea typeface="Meiryo UI" panose="020B0604030504040204" pitchFamily="50" charset="-128"/>
              </a:rPr>
              <a:t>現状の事業の</a:t>
            </a:r>
          </a:p>
          <a:p>
            <a:r>
              <a:rPr lang="ja-JP" altLang="en-US" sz="1600" dirty="0">
                <a:latin typeface="Meiryo UI" panose="020B0604030504040204" pitchFamily="50" charset="-128"/>
                <a:ea typeface="Meiryo UI" panose="020B0604030504040204" pitchFamily="50" charset="-128"/>
              </a:rPr>
              <a:t>進捗状況</a:t>
            </a:r>
          </a:p>
        </p:txBody>
      </p:sp>
      <p:sp>
        <p:nvSpPr>
          <p:cNvPr id="21" name="正方形/長方形 20">
            <a:extLst>
              <a:ext uri="{FF2B5EF4-FFF2-40B4-BE49-F238E27FC236}">
                <a16:creationId xmlns:a16="http://schemas.microsoft.com/office/drawing/2014/main" id="{461904FD-3AAF-454F-96A9-E216DEA942F1}"/>
              </a:ext>
            </a:extLst>
          </p:cNvPr>
          <p:cNvSpPr/>
          <p:nvPr/>
        </p:nvSpPr>
        <p:spPr bwMode="gray">
          <a:xfrm>
            <a:off x="2457578" y="5469267"/>
            <a:ext cx="7138096" cy="677528"/>
          </a:xfrm>
          <a:prstGeom prst="rect">
            <a:avLst/>
          </a:prstGeom>
          <a:solidFill>
            <a:schemeClr val="bg1"/>
          </a:solidFill>
          <a:ln w="6350">
            <a:solidFill>
              <a:srgbClr val="A7A8AA"/>
            </a:solidFill>
            <a:miter lim="800000"/>
            <a:headEnd/>
            <a:tailEnd/>
          </a:ln>
        </p:spPr>
        <p:txBody>
          <a:bodyPr lIns="72000" tIns="72000" rIns="72000" bIns="72000" rtlCol="0" anchor="ctr"/>
          <a:lstStyle/>
          <a:p>
            <a:pPr marL="88900" defTabSz="762000" eaLnBrk="0" hangingPunct="0">
              <a:lnSpc>
                <a:spcPts val="2400"/>
              </a:lnSpc>
              <a:spcBef>
                <a:spcPts val="0"/>
              </a:spcBef>
            </a:pPr>
            <a:r>
              <a:rPr kumimoji="1" lang="ja-JP" altLang="en-US" sz="1600" dirty="0">
                <a:latin typeface="Meiryo UI" panose="020B0604030504040204" pitchFamily="50" charset="-128"/>
                <a:ea typeface="Meiryo UI" panose="020B0604030504040204" pitchFamily="50" charset="-128"/>
              </a:rPr>
              <a:t>①アイデア発想のみ  </a:t>
            </a:r>
            <a:r>
              <a:rPr kumimoji="1" lang="en-US" altLang="ja-JP" sz="1600" dirty="0">
                <a:latin typeface="Meiryo UI" panose="020B0604030504040204" pitchFamily="50" charset="-128"/>
                <a:ea typeface="Meiryo UI" panose="020B0604030504040204" pitchFamily="50" charset="-128"/>
              </a:rPr>
              <a:t>/ ② </a:t>
            </a:r>
            <a:r>
              <a:rPr kumimoji="1" lang="ja-JP" altLang="en-US" sz="1600" dirty="0">
                <a:latin typeface="Meiryo UI" panose="020B0604030504040204" pitchFamily="50" charset="-128"/>
                <a:ea typeface="Meiryo UI" panose="020B0604030504040204" pitchFamily="50" charset="-128"/>
              </a:rPr>
              <a:t>概念実証済  </a:t>
            </a:r>
            <a:r>
              <a:rPr kumimoji="1" lang="en-US" altLang="ja-JP" sz="1600" dirty="0">
                <a:latin typeface="Meiryo UI" panose="020B0604030504040204" pitchFamily="50" charset="-128"/>
                <a:ea typeface="Meiryo UI" panose="020B0604030504040204" pitchFamily="50" charset="-128"/>
              </a:rPr>
              <a:t>/ ③ </a:t>
            </a:r>
            <a:r>
              <a:rPr kumimoji="1" lang="ja-JP" altLang="en-US" sz="1600" dirty="0">
                <a:latin typeface="Meiryo UI" panose="020B0604030504040204" pitchFamily="50" charset="-128"/>
                <a:ea typeface="Meiryo UI" panose="020B0604030504040204" pitchFamily="50" charset="-128"/>
              </a:rPr>
              <a:t>ニーズ検証済  </a:t>
            </a:r>
            <a:r>
              <a:rPr kumimoji="1" lang="en-US" altLang="ja-JP" sz="1600" dirty="0">
                <a:latin typeface="Meiryo UI" panose="020B0604030504040204" pitchFamily="50" charset="-128"/>
                <a:ea typeface="Meiryo UI" panose="020B0604030504040204" pitchFamily="50" charset="-128"/>
              </a:rPr>
              <a:t>/ </a:t>
            </a:r>
            <a:endParaRPr kumimoji="1" lang="en-US" altLang="ja-JP" sz="1600" dirty="0" smtClean="0">
              <a:latin typeface="Meiryo UI" panose="020B0604030504040204" pitchFamily="50" charset="-128"/>
              <a:ea typeface="Meiryo UI" panose="020B0604030504040204" pitchFamily="50" charset="-128"/>
            </a:endParaRPr>
          </a:p>
          <a:p>
            <a:pPr marL="88900" defTabSz="762000" eaLnBrk="0" hangingPunct="0">
              <a:lnSpc>
                <a:spcPts val="2400"/>
              </a:lnSpc>
              <a:spcBef>
                <a:spcPts val="0"/>
              </a:spcBef>
            </a:pPr>
            <a:r>
              <a:rPr kumimoji="1" lang="en-US" altLang="ja-JP" sz="1600" dirty="0" smtClean="0">
                <a:latin typeface="Meiryo UI" panose="020B0604030504040204" pitchFamily="50" charset="-128"/>
                <a:ea typeface="Meiryo UI" panose="020B0604030504040204" pitchFamily="50" charset="-128"/>
              </a:rPr>
              <a:t>④</a:t>
            </a:r>
            <a:r>
              <a:rPr kumimoji="1" lang="ja-JP" altLang="en-US" sz="1600" dirty="0">
                <a:latin typeface="Meiryo UI" panose="020B0604030504040204" pitchFamily="50" charset="-128"/>
                <a:ea typeface="Meiryo UI" panose="020B0604030504040204" pitchFamily="50" charset="-128"/>
              </a:rPr>
              <a:t>試作品</a:t>
            </a:r>
            <a:r>
              <a:rPr kumimoji="1" lang="ja-JP" altLang="en-US" sz="1600" dirty="0" smtClean="0">
                <a:latin typeface="Meiryo UI" panose="020B0604030504040204" pitchFamily="50" charset="-128"/>
                <a:ea typeface="Meiryo UI" panose="020B0604030504040204" pitchFamily="50" charset="-128"/>
              </a:rPr>
              <a:t>開発済  </a:t>
            </a:r>
            <a:r>
              <a:rPr kumimoji="1" lang="en-US" altLang="ja-JP" sz="1600" dirty="0">
                <a:latin typeface="Meiryo UI" panose="020B0604030504040204" pitchFamily="50" charset="-128"/>
                <a:ea typeface="Meiryo UI" panose="020B0604030504040204" pitchFamily="50" charset="-128"/>
              </a:rPr>
              <a:t>/  ⑤</a:t>
            </a:r>
            <a:r>
              <a:rPr kumimoji="1" lang="ja-JP" altLang="en-US" sz="1600" dirty="0">
                <a:latin typeface="Meiryo UI" panose="020B0604030504040204" pitchFamily="50" charset="-128"/>
                <a:ea typeface="Meiryo UI" panose="020B0604030504040204" pitchFamily="50" charset="-128"/>
              </a:rPr>
              <a:t>その他（                              ）</a:t>
            </a:r>
          </a:p>
        </p:txBody>
      </p:sp>
      <p:sp>
        <p:nvSpPr>
          <p:cNvPr id="12" name="テキスト ボックス 11"/>
          <p:cNvSpPr txBox="1"/>
          <p:nvPr/>
        </p:nvSpPr>
        <p:spPr bwMode="gray">
          <a:xfrm>
            <a:off x="4603717" y="6413500"/>
            <a:ext cx="179536" cy="215444"/>
          </a:xfrm>
          <a:prstGeom prst="rect">
            <a:avLst/>
          </a:prstGeom>
          <a:noFill/>
        </p:spPr>
        <p:txBody>
          <a:bodyPr wrap="none" lIns="0" tIns="0" rIns="0" bIns="0" rtlCol="0">
            <a:spAutoFit/>
          </a:bodyPr>
          <a:lstStyle/>
          <a:p>
            <a:pPr marL="0" marR="0" indent="0" algn="l"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４</a:t>
            </a:r>
          </a:p>
        </p:txBody>
      </p:sp>
    </p:spTree>
    <p:extLst>
      <p:ext uri="{BB962C8B-B14F-4D97-AF65-F5344CB8AC3E}">
        <p14:creationId xmlns:p14="http://schemas.microsoft.com/office/powerpoint/2010/main" val="18911786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a:extLst>
              <a:ext uri="{FF2B5EF4-FFF2-40B4-BE49-F238E27FC236}">
                <a16:creationId xmlns:a16="http://schemas.microsoft.com/office/drawing/2014/main" id="{2BC8CCA4-8251-4154-A5DE-324AD0219021}"/>
              </a:ext>
            </a:extLst>
          </p:cNvPr>
          <p:cNvSpPr/>
          <p:nvPr/>
        </p:nvSpPr>
        <p:spPr bwMode="gray">
          <a:xfrm>
            <a:off x="279400" y="540339"/>
            <a:ext cx="9311226" cy="5410517"/>
          </a:xfrm>
          <a:prstGeom prst="rect">
            <a:avLst/>
          </a:prstGeom>
          <a:solidFill>
            <a:schemeClr val="bg1"/>
          </a:solidFill>
          <a:ln w="6350">
            <a:solidFill>
              <a:srgbClr val="A7A8AA"/>
            </a:solidFill>
            <a:miter lim="800000"/>
            <a:headEnd/>
            <a:tailEnd/>
          </a:ln>
        </p:spPr>
        <p:txBody>
          <a:bodyPr lIns="72000" tIns="72000" rIns="72000" bIns="72000" rtlCol="0" anchor="ctr"/>
          <a:lstStyle/>
          <a:p>
            <a:pPr marL="88900" defTabSz="762000" eaLnBrk="0" hangingPunct="0">
              <a:lnSpc>
                <a:spcPct val="106000"/>
              </a:lnSpc>
              <a:spcBef>
                <a:spcPts val="0"/>
              </a:spcBef>
            </a:pPr>
            <a:endParaRPr kumimoji="1" lang="en-US" altLang="ja-JP" sz="1600" dirty="0">
              <a:latin typeface="Meiryo UI" panose="020B0604030504040204" pitchFamily="50" charset="-128"/>
              <a:ea typeface="Meiryo UI" panose="020B0604030504040204" pitchFamily="50" charset="-128"/>
            </a:endParaRPr>
          </a:p>
        </p:txBody>
      </p:sp>
      <p:sp>
        <p:nvSpPr>
          <p:cNvPr id="14" name="正方形/長方形 13"/>
          <p:cNvSpPr/>
          <p:nvPr/>
        </p:nvSpPr>
        <p:spPr bwMode="gray">
          <a:xfrm>
            <a:off x="3435927" y="780595"/>
            <a:ext cx="6052810" cy="1103624"/>
          </a:xfrm>
          <a:prstGeom prst="rect">
            <a:avLst/>
          </a:prstGeom>
          <a:noFill/>
          <a:ln w="38100" algn="ctr">
            <a:solidFill>
              <a:schemeClr val="bg1">
                <a:lumMod val="65000"/>
              </a:schemeClr>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R="0" defTabSz="990564" rtl="0" eaLnBrk="1" fontAlgn="auto" latinLnBrk="0" hangingPunct="1">
              <a:lnSpc>
                <a:spcPct val="100000"/>
              </a:lnSpc>
              <a:spcBef>
                <a:spcPts val="0"/>
              </a:spcBef>
              <a:spcAft>
                <a:spcPts val="0"/>
              </a:spcAft>
              <a:buClrTx/>
              <a:buSzPct val="100000"/>
              <a:tabLst/>
            </a:pPr>
            <a:r>
              <a:rPr kumimoji="1" lang="en-US" altLang="ja-JP" sz="1400" dirty="0" smtClean="0">
                <a:solidFill>
                  <a:schemeClr val="bg1">
                    <a:lumMod val="50000"/>
                  </a:schemeClr>
                </a:solidFill>
                <a:latin typeface="Meiryo UI" panose="020B0604030504040204" pitchFamily="50" charset="-128"/>
                <a:ea typeface="Meiryo UI" panose="020B0604030504040204" pitchFamily="50" charset="-128"/>
                <a:cs typeface="+mn-cs"/>
              </a:rPr>
              <a:t>※</a:t>
            </a:r>
            <a:r>
              <a:rPr kumimoji="1" lang="ja-JP" altLang="en-US" sz="1400" dirty="0" smtClean="0">
                <a:solidFill>
                  <a:schemeClr val="bg1">
                    <a:lumMod val="50000"/>
                  </a:schemeClr>
                </a:solidFill>
                <a:latin typeface="Meiryo UI" panose="020B0604030504040204" pitchFamily="50" charset="-128"/>
                <a:ea typeface="Meiryo UI" panose="020B0604030504040204" pitchFamily="50" charset="-128"/>
                <a:cs typeface="+mn-cs"/>
              </a:rPr>
              <a:t>類似技術・先行技術等の状況分析を踏まえ、プロダクトの革新性・優位性について記載してください。</a:t>
            </a:r>
            <a:endParaRPr kumimoji="1" lang="en-US" altLang="ja-JP" sz="1400" dirty="0" smtClean="0">
              <a:solidFill>
                <a:schemeClr val="bg1">
                  <a:lumMod val="50000"/>
                </a:schemeClr>
              </a:solidFill>
              <a:latin typeface="Meiryo UI" panose="020B0604030504040204" pitchFamily="50" charset="-128"/>
              <a:ea typeface="Meiryo UI" panose="020B0604030504040204" pitchFamily="50" charset="-128"/>
              <a:cs typeface="+mn-cs"/>
            </a:endParaRPr>
          </a:p>
          <a:p>
            <a:pPr marR="0" defTabSz="990564" rtl="0" eaLnBrk="1" fontAlgn="auto" latinLnBrk="0" hangingPunct="1">
              <a:lnSpc>
                <a:spcPct val="100000"/>
              </a:lnSpc>
              <a:spcBef>
                <a:spcPts val="0"/>
              </a:spcBef>
              <a:spcAft>
                <a:spcPts val="0"/>
              </a:spcAft>
              <a:buClrTx/>
              <a:buSzPct val="100000"/>
              <a:tabLst/>
            </a:pPr>
            <a:r>
              <a:rPr kumimoji="1" lang="en-US" altLang="ja-JP" sz="1400" b="0" i="0" u="none" strike="noStrike" kern="1200" cap="none" spc="0" normalizeH="0" baseline="0" noProof="0" dirty="0" smtClean="0">
                <a:ln>
                  <a:noFill/>
                </a:ln>
                <a:solidFill>
                  <a:schemeClr val="bg1">
                    <a:lumMod val="50000"/>
                  </a:schemeClr>
                </a:solidFill>
                <a:effectLst/>
                <a:uLnTx/>
                <a:uFillTx/>
                <a:latin typeface="Meiryo UI" panose="020B0604030504040204" pitchFamily="50" charset="-128"/>
                <a:ea typeface="Meiryo UI" panose="020B0604030504040204" pitchFamily="50" charset="-128"/>
                <a:cs typeface="+mn-cs"/>
              </a:rPr>
              <a:t>※</a:t>
            </a:r>
            <a:r>
              <a:rPr kumimoji="1" lang="ja-JP" altLang="en-US" sz="1400" b="0" i="0" u="none" strike="noStrike" kern="1200" cap="none" spc="0" normalizeH="0" baseline="0" noProof="0" dirty="0" smtClean="0">
                <a:ln>
                  <a:noFill/>
                </a:ln>
                <a:solidFill>
                  <a:schemeClr val="bg1">
                    <a:lumMod val="50000"/>
                  </a:schemeClr>
                </a:solidFill>
                <a:effectLst/>
                <a:uLnTx/>
                <a:uFillTx/>
                <a:latin typeface="Meiryo UI" panose="020B0604030504040204" pitchFamily="50" charset="-128"/>
                <a:ea typeface="Meiryo UI" panose="020B0604030504040204" pitchFamily="50" charset="-128"/>
                <a:cs typeface="+mn-cs"/>
              </a:rPr>
              <a:t>現時点で直接的に比較できる対象がない場合は、対象を広げ、将来、後追いで競合となりうる関連技術、周辺技術、代替技術について記載してください。</a:t>
            </a:r>
            <a:endParaRPr kumimoji="1" lang="ja-JP" altLang="en-US" sz="1600" b="0" i="0" u="none" strike="noStrike" kern="1200" cap="none" spc="0" normalizeH="0" baseline="0" noProof="0" dirty="0" smtClean="0">
              <a:ln>
                <a:noFill/>
              </a:ln>
              <a:solidFill>
                <a:schemeClr val="bg1">
                  <a:lumMod val="50000"/>
                </a:schemeClr>
              </a:solidFill>
              <a:effectLst/>
              <a:uLnTx/>
              <a:uFillTx/>
              <a:latin typeface="Meiryo UI" panose="020B0604030504040204" pitchFamily="50" charset="-128"/>
              <a:ea typeface="Meiryo UI" panose="020B0604030504040204" pitchFamily="50" charset="-128"/>
              <a:cs typeface="+mn-cs"/>
            </a:endParaRPr>
          </a:p>
        </p:txBody>
      </p:sp>
      <p:sp>
        <p:nvSpPr>
          <p:cNvPr id="16" name="フッター プレースホルダー 4">
            <a:extLst>
              <a:ext uri="{FF2B5EF4-FFF2-40B4-BE49-F238E27FC236}">
                <a16:creationId xmlns:a16="http://schemas.microsoft.com/office/drawing/2014/main" id="{F323300A-9237-47E3-9898-F5D21C1E0A14}"/>
              </a:ext>
            </a:extLst>
          </p:cNvPr>
          <p:cNvSpPr txBox="1">
            <a:spLocks/>
          </p:cNvSpPr>
          <p:nvPr/>
        </p:nvSpPr>
        <p:spPr bwMode="gray">
          <a:xfrm>
            <a:off x="279400" y="540338"/>
            <a:ext cx="2013088" cy="625516"/>
          </a:xfrm>
          <a:prstGeom prst="rect">
            <a:avLst/>
          </a:prstGeom>
          <a:solidFill>
            <a:schemeClr val="accent5"/>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solidFill>
                  <a:schemeClr val="bg1"/>
                </a:solidFill>
              </a:defRPr>
            </a:lvl1pPr>
          </a:lstStyle>
          <a:p>
            <a:pPr>
              <a:lnSpc>
                <a:spcPts val="1200"/>
              </a:lnSpc>
            </a:pPr>
            <a:r>
              <a:rPr lang="ja-JP" altLang="en-US" sz="1600" dirty="0" smtClean="0">
                <a:latin typeface="Meiryo UI" panose="020B0604030504040204" pitchFamily="50" charset="-128"/>
                <a:ea typeface="Meiryo UI" panose="020B0604030504040204" pitchFamily="50" charset="-128"/>
              </a:rPr>
              <a:t>競合優位性</a:t>
            </a:r>
            <a:endParaRPr lang="en-GB" altLang="en-GB" sz="1600" dirty="0">
              <a:latin typeface="Meiryo UI" panose="020B0604030504040204" pitchFamily="50" charset="-128"/>
              <a:ea typeface="Meiryo UI" panose="020B0604030504040204" pitchFamily="50" charset="-128"/>
            </a:endParaRPr>
          </a:p>
        </p:txBody>
      </p:sp>
      <p:sp>
        <p:nvSpPr>
          <p:cNvPr id="5" name="タイトル 3">
            <a:extLst>
              <a:ext uri="{FF2B5EF4-FFF2-40B4-BE49-F238E27FC236}">
                <a16:creationId xmlns:a16="http://schemas.microsoft.com/office/drawing/2014/main" id="{4371611D-9AAA-4A23-91F0-B92385CACB49}"/>
              </a:ext>
            </a:extLst>
          </p:cNvPr>
          <p:cNvSpPr txBox="1">
            <a:spLocks/>
          </p:cNvSpPr>
          <p:nvPr/>
        </p:nvSpPr>
        <p:spPr>
          <a:xfrm>
            <a:off x="144482" y="130630"/>
            <a:ext cx="9072000" cy="409710"/>
          </a:xfrm>
          <a:prstGeom prst="rect">
            <a:avLst/>
          </a:prstGeom>
        </p:spPr>
        <p:txBody>
          <a:bodyPr/>
          <a:lstStyle>
            <a:lvl1pPr algn="l" defTabSz="990564" rtl="0" eaLnBrk="1" latinLnBrk="0" hangingPunct="1">
              <a:spcBef>
                <a:spcPct val="0"/>
              </a:spcBef>
              <a:buNone/>
              <a:defRPr kumimoji="1" sz="2000" b="1" kern="1200" baseline="0">
                <a:solidFill>
                  <a:schemeClr val="tx1"/>
                </a:solidFill>
                <a:latin typeface="+mj-lt"/>
                <a:ea typeface="+mj-ea"/>
                <a:cs typeface="+mj-cs"/>
                <a:sym typeface="+mj-lt"/>
              </a:defRPr>
            </a:lvl1pPr>
          </a:lstStyle>
          <a:p>
            <a:pPr fontAlgn="auto">
              <a:spcAft>
                <a:spcPts val="0"/>
              </a:spcAft>
            </a:pPr>
            <a:r>
              <a:rPr lang="ja-JP" altLang="en-US" smtClean="0">
                <a:latin typeface="Meiryo UI" panose="020B0604030504040204" pitchFamily="50" charset="-128"/>
                <a:ea typeface="Meiryo UI" panose="020B0604030504040204" pitchFamily="50" charset="-128"/>
              </a:rPr>
              <a:t>５．解決策（ソリューション）</a:t>
            </a:r>
            <a:endParaRPr lang="ja-JP" altLang="en-US" dirty="0">
              <a:latin typeface="Meiryo UI" panose="020B0604030504040204" pitchFamily="50" charset="-128"/>
              <a:ea typeface="Meiryo UI" panose="020B0604030504040204" pitchFamily="50" charset="-128"/>
            </a:endParaRPr>
          </a:p>
        </p:txBody>
      </p:sp>
      <p:sp>
        <p:nvSpPr>
          <p:cNvPr id="6" name="テキスト ボックス 5"/>
          <p:cNvSpPr txBox="1"/>
          <p:nvPr/>
        </p:nvSpPr>
        <p:spPr bwMode="gray">
          <a:xfrm>
            <a:off x="4603717" y="6413500"/>
            <a:ext cx="179536" cy="215444"/>
          </a:xfrm>
          <a:prstGeom prst="rect">
            <a:avLst/>
          </a:prstGeom>
          <a:noFill/>
        </p:spPr>
        <p:txBody>
          <a:bodyPr wrap="none" lIns="0" tIns="0" rIns="0" bIns="0" rtlCol="0">
            <a:spAutoFit/>
          </a:bodyPr>
          <a:lstStyle/>
          <a:p>
            <a:pPr marL="0" marR="0" indent="0" algn="l"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５</a:t>
            </a:r>
            <a:endPar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38997194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タイトル 3">
            <a:extLst>
              <a:ext uri="{FF2B5EF4-FFF2-40B4-BE49-F238E27FC236}">
                <a16:creationId xmlns:a16="http://schemas.microsoft.com/office/drawing/2014/main" id="{4371611D-9AAA-4A23-91F0-B92385CACB49}"/>
              </a:ext>
            </a:extLst>
          </p:cNvPr>
          <p:cNvSpPr>
            <a:spLocks noGrp="1"/>
          </p:cNvSpPr>
          <p:nvPr>
            <p:ph type="title" idx="4294967295"/>
          </p:nvPr>
        </p:nvSpPr>
        <p:spPr>
          <a:xfrm>
            <a:off x="144482" y="130630"/>
            <a:ext cx="9072000" cy="409710"/>
          </a:xfrm>
          <a:prstGeom prst="rect">
            <a:avLst/>
          </a:prstGeom>
        </p:spPr>
        <p:txBody>
          <a:bodyPr/>
          <a:lstStyle/>
          <a:p>
            <a:r>
              <a:rPr lang="ja-JP" altLang="en-US" dirty="0">
                <a:latin typeface="Meiryo UI" panose="020B0604030504040204" pitchFamily="50" charset="-128"/>
                <a:ea typeface="Meiryo UI" panose="020B0604030504040204" pitchFamily="50" charset="-128"/>
              </a:rPr>
              <a:t>６</a:t>
            </a:r>
            <a:r>
              <a:rPr lang="ja-JP" altLang="en-US" dirty="0" smtClean="0">
                <a:latin typeface="Meiryo UI" panose="020B0604030504040204" pitchFamily="50" charset="-128"/>
                <a:ea typeface="Meiryo UI" panose="020B0604030504040204" pitchFamily="50" charset="-128"/>
              </a:rPr>
              <a:t>．ビジネスモデル（収益の流れ）</a:t>
            </a:r>
            <a:endParaRPr lang="ja-JP" altLang="en-US" dirty="0">
              <a:latin typeface="Meiryo UI" panose="020B0604030504040204" pitchFamily="50" charset="-128"/>
              <a:ea typeface="Meiryo UI" panose="020B0604030504040204" pitchFamily="50" charset="-128"/>
            </a:endParaRPr>
          </a:p>
        </p:txBody>
      </p:sp>
      <p:sp>
        <p:nvSpPr>
          <p:cNvPr id="22" name="テキスト プレースホルダー 3">
            <a:extLst>
              <a:ext uri="{FF2B5EF4-FFF2-40B4-BE49-F238E27FC236}">
                <a16:creationId xmlns:a16="http://schemas.microsoft.com/office/drawing/2014/main" id="{A5A1D3BF-A72B-4D7D-8AE6-208DB3EC4766}"/>
              </a:ext>
            </a:extLst>
          </p:cNvPr>
          <p:cNvSpPr txBox="1">
            <a:spLocks/>
          </p:cNvSpPr>
          <p:nvPr/>
        </p:nvSpPr>
        <p:spPr>
          <a:xfrm>
            <a:off x="270647" y="477881"/>
            <a:ext cx="6836735" cy="432000"/>
          </a:xfrm>
          <a:prstGeom prst="rect">
            <a:avLst/>
          </a:prstGeom>
        </p:spPr>
        <p:txBody>
          <a:bodyPr vert="horz" wrap="none" lIns="72000" tIns="0" rIns="0" bIns="0" rtlCol="0" anchor="ctr">
            <a:noAutofit/>
          </a:bodyPr>
          <a:lstStyle>
            <a:lvl1pPr marL="0" marR="0" indent="0" defTabSz="990564" eaLnBrk="1" fontAlgn="auto" latinLnBrk="0" hangingPunct="1">
              <a:lnSpc>
                <a:spcPct val="100000"/>
              </a:lnSpc>
              <a:spcBef>
                <a:spcPts val="0"/>
              </a:spcBef>
              <a:spcAft>
                <a:spcPts val="0"/>
              </a:spcAft>
              <a:buClrTx/>
              <a:buSzPct val="100000"/>
              <a:buFont typeface="Arial" panose="020B0604020202020204" pitchFamily="34" charset="0"/>
              <a:buNone/>
              <a:tabLst/>
              <a:defRPr kumimoji="1" sz="1400" b="1" i="1">
                <a:solidFill>
                  <a:schemeClr val="accent1"/>
                </a:solidFill>
                <a:latin typeface="+mn-lt"/>
                <a:cs typeface="+mn-cs"/>
              </a:defRPr>
            </a:lvl1pPr>
            <a:lvl2pPr marL="172800" marR="0" indent="-172800" defTabSz="990564" eaLnBrk="1" fontAlgn="auto" latinLnBrk="0" hangingPunct="1">
              <a:lnSpc>
                <a:spcPct val="106000"/>
              </a:lnSpc>
              <a:spcBef>
                <a:spcPts val="1056"/>
              </a:spcBef>
              <a:spcAft>
                <a:spcPts val="0"/>
              </a:spcAft>
              <a:buClrTx/>
              <a:buSzPct val="100000"/>
              <a:buFont typeface="Wingdings" panose="05000000000000000000" pitchFamily="2" charset="2"/>
              <a:buChar char="n"/>
              <a:tabLst/>
              <a:defRPr kumimoji="1" lang="en-US" sz="1200" b="0" dirty="0" smtClean="0">
                <a:latin typeface="+mn-lt"/>
                <a:cs typeface="+mn-cs"/>
              </a:defRPr>
            </a:lvl2pPr>
            <a:lvl3pPr marL="345600" marR="0" indent="-172800" defTabSz="990564" eaLnBrk="1" fontAlgn="auto" latinLnBrk="0" hangingPunct="1">
              <a:lnSpc>
                <a:spcPct val="106000"/>
              </a:lnSpc>
              <a:spcBef>
                <a:spcPts val="480"/>
              </a:spcBef>
              <a:spcAft>
                <a:spcPts val="0"/>
              </a:spcAft>
              <a:buClrTx/>
              <a:buSzPct val="100000"/>
              <a:buFont typeface="Wingdings" panose="05000000000000000000" pitchFamily="2" charset="2"/>
              <a:buChar char="Ø"/>
              <a:tabLst/>
              <a:defRPr kumimoji="1" lang="en-US" sz="1200" b="0" dirty="0" smtClean="0">
                <a:latin typeface="+mn-lt"/>
                <a:cs typeface="+mn-cs"/>
              </a:defRPr>
            </a:lvl3pPr>
            <a:lvl4pPr marL="518400" marR="0" indent="-172800" defTabSz="990564" eaLnBrk="1" fontAlgn="auto" latinLnBrk="0" hangingPunct="1">
              <a:lnSpc>
                <a:spcPct val="106000"/>
              </a:lnSpc>
              <a:spcBef>
                <a:spcPts val="240"/>
              </a:spcBef>
              <a:spcAft>
                <a:spcPts val="0"/>
              </a:spcAft>
              <a:buClrTx/>
              <a:buSzPct val="100000"/>
              <a:buFont typeface="Arial" panose="020B0604020202020204" pitchFamily="34" charset="0"/>
              <a:buChar char="•"/>
              <a:tabLst/>
              <a:defRPr kumimoji="1" lang="en-US" sz="1200" b="0" baseline="0" dirty="0" smtClean="0">
                <a:latin typeface="+mn-lt"/>
                <a:cs typeface="+mn-cs"/>
              </a:defRPr>
            </a:lvl4pPr>
            <a:lvl5pPr marL="577179" indent="-191093" defTabSz="865024" eaLnBrk="1" latinLnBrk="0" hangingPunct="1">
              <a:spcBef>
                <a:spcPts val="0"/>
              </a:spcBef>
              <a:spcAft>
                <a:spcPts val="1083"/>
              </a:spcAft>
              <a:buClrTx/>
              <a:buSzPct val="100000"/>
              <a:buFont typeface="Verdana" panose="020B0604030504040204" pitchFamily="34" charset="0"/>
              <a:buChar char="−"/>
              <a:tabLst/>
              <a:defRPr kumimoji="1" lang="en-US" sz="1192" baseline="0" dirty="0" smtClean="0">
                <a:latin typeface="+mn-lt"/>
                <a:cs typeface="+mn-cs"/>
              </a:defRPr>
            </a:lvl5pPr>
            <a:lvl6pPr marL="577179" indent="-191093" defTabSz="990564">
              <a:spcBef>
                <a:spcPts val="0"/>
              </a:spcBef>
              <a:spcAft>
                <a:spcPts val="1083"/>
              </a:spcAft>
              <a:buFont typeface="Verdana" panose="020B0604030504040204" pitchFamily="34" charset="0"/>
              <a:buChar char="−"/>
              <a:defRPr kumimoji="1" sz="1300" baseline="0">
                <a:latin typeface="+mn-lt"/>
                <a:cs typeface="+mn-cs"/>
              </a:defRPr>
            </a:lvl6pPr>
            <a:lvl7pPr marL="577179" indent="-191093" defTabSz="990564">
              <a:spcBef>
                <a:spcPts val="0"/>
              </a:spcBef>
              <a:spcAft>
                <a:spcPts val="1083"/>
              </a:spcAft>
              <a:buFont typeface="Verdana" panose="020B0604030504040204" pitchFamily="34" charset="0"/>
              <a:buChar char="−"/>
              <a:defRPr kumimoji="1" sz="1300">
                <a:latin typeface="+mn-lt"/>
                <a:cs typeface="+mn-cs"/>
              </a:defRPr>
            </a:lvl7pPr>
            <a:lvl8pPr marL="577179" indent="-191093" defTabSz="990564">
              <a:spcBef>
                <a:spcPts val="0"/>
              </a:spcBef>
              <a:spcAft>
                <a:spcPts val="1083"/>
              </a:spcAft>
              <a:buFont typeface="Verdana" panose="020B0604030504040204" pitchFamily="34" charset="0"/>
              <a:buChar char="−"/>
              <a:defRPr kumimoji="1" sz="1300" baseline="0">
                <a:latin typeface="+mn-lt"/>
                <a:cs typeface="+mn-cs"/>
              </a:defRPr>
            </a:lvl8pPr>
            <a:lvl9pPr marL="577179" indent="-191093" defTabSz="990564">
              <a:spcBef>
                <a:spcPts val="0"/>
              </a:spcBef>
              <a:spcAft>
                <a:spcPts val="1083"/>
              </a:spcAft>
              <a:buFont typeface="Verdana" panose="020B0604030504040204" pitchFamily="34" charset="0"/>
              <a:buChar char="−"/>
              <a:defRPr kumimoji="1" sz="1300" baseline="0">
                <a:latin typeface="+mn-lt"/>
                <a:cs typeface="+mn-cs"/>
              </a:defRPr>
            </a:lvl9pPr>
          </a:lstStyle>
          <a:p>
            <a:r>
              <a:rPr lang="ja-JP" altLang="en-US" b="0" i="0" dirty="0">
                <a:solidFill>
                  <a:schemeClr val="tx1"/>
                </a:solidFill>
                <a:latin typeface="Meiryo UI" panose="020B0604030504040204" pitchFamily="50" charset="-128"/>
                <a:ea typeface="Meiryo UI" panose="020B0604030504040204" pitchFamily="50" charset="-128"/>
              </a:rPr>
              <a:t>「ビジネスモデル（誰に何を提供し、誰からどのように収益化するか）」を詳細に記載</a:t>
            </a:r>
            <a:r>
              <a:rPr lang="ja-JP" altLang="en-US" b="0" i="0" dirty="0" smtClean="0">
                <a:solidFill>
                  <a:schemeClr val="tx1"/>
                </a:solidFill>
                <a:latin typeface="Meiryo UI" panose="020B0604030504040204" pitchFamily="50" charset="-128"/>
                <a:ea typeface="Meiryo UI" panose="020B0604030504040204" pitchFamily="50" charset="-128"/>
              </a:rPr>
              <a:t>ください。</a:t>
            </a:r>
            <a:endParaRPr lang="ja-JP" altLang="en-US" b="0" i="0" dirty="0">
              <a:solidFill>
                <a:schemeClr val="tx1"/>
              </a:solidFill>
              <a:latin typeface="Meiryo UI" panose="020B0604030504040204" pitchFamily="50" charset="-128"/>
              <a:ea typeface="Meiryo UI" panose="020B0604030504040204" pitchFamily="50" charset="-128"/>
            </a:endParaRPr>
          </a:p>
        </p:txBody>
      </p:sp>
      <p:sp>
        <p:nvSpPr>
          <p:cNvPr id="4" name="正方形/長方形 3"/>
          <p:cNvSpPr/>
          <p:nvPr/>
        </p:nvSpPr>
        <p:spPr bwMode="gray">
          <a:xfrm>
            <a:off x="3435927" y="1257131"/>
            <a:ext cx="6052810" cy="1181269"/>
          </a:xfrm>
          <a:prstGeom prst="rect">
            <a:avLst/>
          </a:prstGeom>
          <a:noFill/>
          <a:ln w="38100" algn="ctr">
            <a:solidFill>
              <a:schemeClr val="bg1">
                <a:lumMod val="65000"/>
              </a:schemeClr>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defTabSz="990564" fontAlgn="auto">
              <a:spcBef>
                <a:spcPts val="0"/>
              </a:spcBef>
              <a:spcAft>
                <a:spcPts val="0"/>
              </a:spcAft>
              <a:buSzPct val="100000"/>
            </a:pPr>
            <a:r>
              <a:rPr kumimoji="1" lang="en-US" altLang="ja-JP" sz="1400" dirty="0" smtClean="0">
                <a:solidFill>
                  <a:schemeClr val="bg1">
                    <a:lumMod val="50000"/>
                  </a:schemeClr>
                </a:solidFill>
                <a:latin typeface="Meiryo UI" panose="020B0604030504040204" pitchFamily="50" charset="-128"/>
                <a:ea typeface="Meiryo UI" panose="020B0604030504040204" pitchFamily="50" charset="-128"/>
                <a:cs typeface="+mn-cs"/>
              </a:rPr>
              <a:t>※</a:t>
            </a:r>
            <a:r>
              <a:rPr kumimoji="1" lang="ja-JP" altLang="en-US" sz="1400" dirty="0">
                <a:solidFill>
                  <a:schemeClr val="bg1">
                    <a:lumMod val="50000"/>
                  </a:schemeClr>
                </a:solidFill>
                <a:latin typeface="Meiryo UI" panose="020B0604030504040204" pitchFamily="50" charset="-128"/>
                <a:ea typeface="Meiryo UI" panose="020B0604030504040204" pitchFamily="50" charset="-128"/>
                <a:cs typeface="+mn-cs"/>
              </a:rPr>
              <a:t>上市まで</a:t>
            </a:r>
            <a:r>
              <a:rPr kumimoji="1" lang="ja-JP" altLang="en-US" sz="1400" dirty="0" smtClean="0">
                <a:solidFill>
                  <a:schemeClr val="bg1">
                    <a:lumMod val="50000"/>
                  </a:schemeClr>
                </a:solidFill>
                <a:latin typeface="Meiryo UI" panose="020B0604030504040204" pitchFamily="50" charset="-128"/>
                <a:ea typeface="Meiryo UI" panose="020B0604030504040204" pitchFamily="50" charset="-128"/>
                <a:cs typeface="+mn-cs"/>
              </a:rPr>
              <a:t>にかかる費用（コスト）と、調達方法を記載してください。</a:t>
            </a:r>
            <a:endParaRPr kumimoji="1" lang="en-US" altLang="ja-JP" sz="1400" dirty="0" smtClean="0">
              <a:solidFill>
                <a:schemeClr val="bg1">
                  <a:lumMod val="50000"/>
                </a:schemeClr>
              </a:solidFill>
              <a:latin typeface="Meiryo UI" panose="020B0604030504040204" pitchFamily="50" charset="-128"/>
              <a:ea typeface="Meiryo UI" panose="020B0604030504040204" pitchFamily="50" charset="-128"/>
              <a:cs typeface="+mn-cs"/>
            </a:endParaRPr>
          </a:p>
          <a:p>
            <a:pPr defTabSz="990564" fontAlgn="auto">
              <a:spcBef>
                <a:spcPts val="0"/>
              </a:spcBef>
              <a:spcAft>
                <a:spcPts val="0"/>
              </a:spcAft>
              <a:buSzPct val="100000"/>
            </a:pPr>
            <a:r>
              <a:rPr kumimoji="1" lang="en-US" altLang="ja-JP" sz="1400" dirty="0">
                <a:solidFill>
                  <a:schemeClr val="bg1">
                    <a:lumMod val="50000"/>
                  </a:schemeClr>
                </a:solidFill>
                <a:latin typeface="Meiryo UI" panose="020B0604030504040204" pitchFamily="50" charset="-128"/>
                <a:ea typeface="Meiryo UI" panose="020B0604030504040204" pitchFamily="50" charset="-128"/>
                <a:cs typeface="+mn-cs"/>
              </a:rPr>
              <a:t>※</a:t>
            </a:r>
            <a:r>
              <a:rPr kumimoji="1" lang="ja-JP" altLang="en-US" sz="1400" dirty="0" smtClean="0">
                <a:solidFill>
                  <a:schemeClr val="bg1">
                    <a:lumMod val="50000"/>
                  </a:schemeClr>
                </a:solidFill>
                <a:latin typeface="Meiryo UI" panose="020B0604030504040204" pitchFamily="50" charset="-128"/>
                <a:ea typeface="Meiryo UI" panose="020B0604030504040204" pitchFamily="50" charset="-128"/>
                <a:cs typeface="+mn-cs"/>
              </a:rPr>
              <a:t>収益</a:t>
            </a:r>
            <a:r>
              <a:rPr kumimoji="1" lang="ja-JP" altLang="en-US" sz="1400" dirty="0">
                <a:solidFill>
                  <a:schemeClr val="bg1">
                    <a:lumMod val="50000"/>
                  </a:schemeClr>
                </a:solidFill>
                <a:latin typeface="Meiryo UI" panose="020B0604030504040204" pitchFamily="50" charset="-128"/>
                <a:ea typeface="Meiryo UI" panose="020B0604030504040204" pitchFamily="50" charset="-128"/>
                <a:cs typeface="+mn-cs"/>
              </a:rPr>
              <a:t>の流れ</a:t>
            </a:r>
            <a:r>
              <a:rPr kumimoji="1" lang="ja-JP" altLang="en-US" sz="1400" dirty="0" smtClean="0">
                <a:solidFill>
                  <a:schemeClr val="bg1">
                    <a:lumMod val="50000"/>
                  </a:schemeClr>
                </a:solidFill>
                <a:latin typeface="Meiryo UI" panose="020B0604030504040204" pitchFamily="50" charset="-128"/>
                <a:ea typeface="Meiryo UI" panose="020B0604030504040204" pitchFamily="50" charset="-128"/>
                <a:cs typeface="+mn-cs"/>
              </a:rPr>
              <a:t>（どの</a:t>
            </a:r>
            <a:r>
              <a:rPr kumimoji="1" lang="ja-JP" altLang="en-US" sz="1400" dirty="0">
                <a:solidFill>
                  <a:schemeClr val="bg1">
                    <a:lumMod val="50000"/>
                  </a:schemeClr>
                </a:solidFill>
                <a:latin typeface="Meiryo UI" panose="020B0604030504040204" pitchFamily="50" charset="-128"/>
                <a:ea typeface="Meiryo UI" panose="020B0604030504040204" pitchFamily="50" charset="-128"/>
                <a:cs typeface="+mn-cs"/>
              </a:rPr>
              <a:t>ようなタイミング</a:t>
            </a:r>
            <a:r>
              <a:rPr kumimoji="1" lang="ja-JP" altLang="en-US" sz="1400">
                <a:solidFill>
                  <a:schemeClr val="bg1">
                    <a:lumMod val="50000"/>
                  </a:schemeClr>
                </a:solidFill>
                <a:latin typeface="Meiryo UI" panose="020B0604030504040204" pitchFamily="50" charset="-128"/>
                <a:ea typeface="Meiryo UI" panose="020B0604030504040204" pitchFamily="50" charset="-128"/>
                <a:cs typeface="+mn-cs"/>
              </a:rPr>
              <a:t>で</a:t>
            </a:r>
            <a:r>
              <a:rPr kumimoji="1" lang="ja-JP" altLang="en-US" sz="1400" smtClean="0">
                <a:solidFill>
                  <a:schemeClr val="bg1">
                    <a:lumMod val="50000"/>
                  </a:schemeClr>
                </a:solidFill>
                <a:latin typeface="Meiryo UI" panose="020B0604030504040204" pitchFamily="50" charset="-128"/>
                <a:ea typeface="Meiryo UI" panose="020B0604030504040204" pitchFamily="50" charset="-128"/>
                <a:cs typeface="+mn-cs"/>
              </a:rPr>
              <a:t>いくらの</a:t>
            </a:r>
            <a:r>
              <a:rPr kumimoji="1" lang="ja-JP" altLang="en-US" sz="1400" dirty="0">
                <a:solidFill>
                  <a:schemeClr val="bg1">
                    <a:lumMod val="50000"/>
                  </a:schemeClr>
                </a:solidFill>
                <a:latin typeface="Meiryo UI" panose="020B0604030504040204" pitchFamily="50" charset="-128"/>
                <a:ea typeface="Meiryo UI" panose="020B0604030504040204" pitchFamily="50" charset="-128"/>
                <a:cs typeface="+mn-cs"/>
              </a:rPr>
              <a:t>収益を獲得するか）、コスト構造</a:t>
            </a:r>
            <a:r>
              <a:rPr kumimoji="1" lang="ja-JP" altLang="en-US" sz="1400" dirty="0" smtClean="0">
                <a:solidFill>
                  <a:schemeClr val="bg1">
                    <a:lumMod val="50000"/>
                  </a:schemeClr>
                </a:solidFill>
                <a:latin typeface="Meiryo UI" panose="020B0604030504040204" pitchFamily="50" charset="-128"/>
                <a:ea typeface="Meiryo UI" panose="020B0604030504040204" pitchFamily="50" charset="-128"/>
                <a:cs typeface="+mn-cs"/>
              </a:rPr>
              <a:t>（価値</a:t>
            </a:r>
            <a:r>
              <a:rPr kumimoji="1" lang="ja-JP" altLang="en-US" sz="1400" dirty="0">
                <a:solidFill>
                  <a:schemeClr val="bg1">
                    <a:lumMod val="50000"/>
                  </a:schemeClr>
                </a:solidFill>
                <a:latin typeface="Meiryo UI" panose="020B0604030504040204" pitchFamily="50" charset="-128"/>
                <a:ea typeface="Meiryo UI" panose="020B0604030504040204" pitchFamily="50" charset="-128"/>
                <a:cs typeface="+mn-cs"/>
              </a:rPr>
              <a:t>を提供するのにどのくらいのコストがかかる</a:t>
            </a:r>
            <a:r>
              <a:rPr kumimoji="1" lang="ja-JP" altLang="en-US" sz="1400" dirty="0" smtClean="0">
                <a:solidFill>
                  <a:schemeClr val="bg1">
                    <a:lumMod val="50000"/>
                  </a:schemeClr>
                </a:solidFill>
                <a:latin typeface="Meiryo UI" panose="020B0604030504040204" pitchFamily="50" charset="-128"/>
                <a:ea typeface="Meiryo UI" panose="020B0604030504040204" pitchFamily="50" charset="-128"/>
                <a:cs typeface="+mn-cs"/>
              </a:rPr>
              <a:t>か）も踏まえて記載してください。</a:t>
            </a:r>
            <a:endParaRPr kumimoji="1" lang="en-US" altLang="ja-JP" sz="1400" dirty="0" smtClean="0">
              <a:solidFill>
                <a:schemeClr val="bg1">
                  <a:lumMod val="50000"/>
                </a:schemeClr>
              </a:solidFill>
              <a:latin typeface="Meiryo UI" panose="020B0604030504040204" pitchFamily="50" charset="-128"/>
              <a:ea typeface="Meiryo UI" panose="020B0604030504040204" pitchFamily="50" charset="-128"/>
              <a:cs typeface="+mn-cs"/>
            </a:endParaRPr>
          </a:p>
        </p:txBody>
      </p:sp>
      <p:sp>
        <p:nvSpPr>
          <p:cNvPr id="5" name="テキスト ボックス 4"/>
          <p:cNvSpPr txBox="1"/>
          <p:nvPr/>
        </p:nvSpPr>
        <p:spPr bwMode="gray">
          <a:xfrm>
            <a:off x="4603717" y="6413500"/>
            <a:ext cx="179536" cy="215444"/>
          </a:xfrm>
          <a:prstGeom prst="rect">
            <a:avLst/>
          </a:prstGeom>
          <a:noFill/>
        </p:spPr>
        <p:txBody>
          <a:bodyPr wrap="none" lIns="0" tIns="0" rIns="0" bIns="0" rtlCol="0">
            <a:spAutoFit/>
          </a:bodyPr>
          <a:lstStyle/>
          <a:p>
            <a:pPr marL="0" marR="0" indent="0" algn="l"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６</a:t>
            </a:r>
          </a:p>
        </p:txBody>
      </p:sp>
    </p:spTree>
    <p:extLst>
      <p:ext uri="{BB962C8B-B14F-4D97-AF65-F5344CB8AC3E}">
        <p14:creationId xmlns:p14="http://schemas.microsoft.com/office/powerpoint/2010/main" val="1785889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タイトル 3">
            <a:extLst>
              <a:ext uri="{FF2B5EF4-FFF2-40B4-BE49-F238E27FC236}">
                <a16:creationId xmlns:a16="http://schemas.microsoft.com/office/drawing/2014/main" id="{4371611D-9AAA-4A23-91F0-B92385CACB49}"/>
              </a:ext>
            </a:extLst>
          </p:cNvPr>
          <p:cNvSpPr>
            <a:spLocks noGrp="1"/>
          </p:cNvSpPr>
          <p:nvPr>
            <p:ph type="title" idx="4294967295"/>
          </p:nvPr>
        </p:nvSpPr>
        <p:spPr>
          <a:xfrm>
            <a:off x="144482" y="130630"/>
            <a:ext cx="9072000" cy="409710"/>
          </a:xfrm>
          <a:prstGeom prst="rect">
            <a:avLst/>
          </a:prstGeom>
        </p:spPr>
        <p:txBody>
          <a:bodyPr/>
          <a:lstStyle/>
          <a:p>
            <a:r>
              <a:rPr lang="ja-JP" altLang="en-US" dirty="0" smtClean="0">
                <a:latin typeface="Meiryo UI" panose="020B0604030504040204" pitchFamily="50" charset="-128"/>
                <a:ea typeface="Meiryo UI" panose="020B0604030504040204" pitchFamily="50" charset="-128"/>
              </a:rPr>
              <a:t>７．チーム・メンバー</a:t>
            </a:r>
            <a:endParaRPr lang="ja-JP" altLang="en-US" dirty="0">
              <a:latin typeface="Meiryo UI" panose="020B0604030504040204" pitchFamily="50" charset="-128"/>
              <a:ea typeface="Meiryo UI" panose="020B0604030504040204" pitchFamily="50" charset="-128"/>
            </a:endParaRPr>
          </a:p>
        </p:txBody>
      </p:sp>
      <p:sp>
        <p:nvSpPr>
          <p:cNvPr id="22" name="テキスト プレースホルダー 3">
            <a:extLst>
              <a:ext uri="{FF2B5EF4-FFF2-40B4-BE49-F238E27FC236}">
                <a16:creationId xmlns:a16="http://schemas.microsoft.com/office/drawing/2014/main" id="{A5A1D3BF-A72B-4D7D-8AE6-208DB3EC4766}"/>
              </a:ext>
            </a:extLst>
          </p:cNvPr>
          <p:cNvSpPr txBox="1">
            <a:spLocks/>
          </p:cNvSpPr>
          <p:nvPr/>
        </p:nvSpPr>
        <p:spPr>
          <a:xfrm>
            <a:off x="270647" y="477881"/>
            <a:ext cx="6836735" cy="432000"/>
          </a:xfrm>
          <a:prstGeom prst="rect">
            <a:avLst/>
          </a:prstGeom>
        </p:spPr>
        <p:txBody>
          <a:bodyPr vert="horz" wrap="none" lIns="72000" tIns="0" rIns="0" bIns="0" rtlCol="0" anchor="ctr">
            <a:noAutofit/>
          </a:bodyPr>
          <a:lstStyle>
            <a:lvl1pPr marL="0" marR="0" indent="0" defTabSz="990564" eaLnBrk="1" fontAlgn="auto" latinLnBrk="0" hangingPunct="1">
              <a:lnSpc>
                <a:spcPct val="100000"/>
              </a:lnSpc>
              <a:spcBef>
                <a:spcPts val="0"/>
              </a:spcBef>
              <a:spcAft>
                <a:spcPts val="0"/>
              </a:spcAft>
              <a:buClrTx/>
              <a:buSzPct val="100000"/>
              <a:buFont typeface="Arial" panose="020B0604020202020204" pitchFamily="34" charset="0"/>
              <a:buNone/>
              <a:tabLst/>
              <a:defRPr kumimoji="1" sz="1400" b="1" i="1">
                <a:solidFill>
                  <a:schemeClr val="accent1"/>
                </a:solidFill>
                <a:latin typeface="+mn-lt"/>
                <a:cs typeface="+mn-cs"/>
              </a:defRPr>
            </a:lvl1pPr>
            <a:lvl2pPr marL="172800" marR="0" indent="-172800" defTabSz="990564" eaLnBrk="1" fontAlgn="auto" latinLnBrk="0" hangingPunct="1">
              <a:lnSpc>
                <a:spcPct val="106000"/>
              </a:lnSpc>
              <a:spcBef>
                <a:spcPts val="1056"/>
              </a:spcBef>
              <a:spcAft>
                <a:spcPts val="0"/>
              </a:spcAft>
              <a:buClrTx/>
              <a:buSzPct val="100000"/>
              <a:buFont typeface="Wingdings" panose="05000000000000000000" pitchFamily="2" charset="2"/>
              <a:buChar char="n"/>
              <a:tabLst/>
              <a:defRPr kumimoji="1" lang="en-US" sz="1200" b="0" dirty="0" smtClean="0">
                <a:latin typeface="+mn-lt"/>
                <a:cs typeface="+mn-cs"/>
              </a:defRPr>
            </a:lvl2pPr>
            <a:lvl3pPr marL="345600" marR="0" indent="-172800" defTabSz="990564" eaLnBrk="1" fontAlgn="auto" latinLnBrk="0" hangingPunct="1">
              <a:lnSpc>
                <a:spcPct val="106000"/>
              </a:lnSpc>
              <a:spcBef>
                <a:spcPts val="480"/>
              </a:spcBef>
              <a:spcAft>
                <a:spcPts val="0"/>
              </a:spcAft>
              <a:buClrTx/>
              <a:buSzPct val="100000"/>
              <a:buFont typeface="Wingdings" panose="05000000000000000000" pitchFamily="2" charset="2"/>
              <a:buChar char="Ø"/>
              <a:tabLst/>
              <a:defRPr kumimoji="1" lang="en-US" sz="1200" b="0" dirty="0" smtClean="0">
                <a:latin typeface="+mn-lt"/>
                <a:cs typeface="+mn-cs"/>
              </a:defRPr>
            </a:lvl3pPr>
            <a:lvl4pPr marL="518400" marR="0" indent="-172800" defTabSz="990564" eaLnBrk="1" fontAlgn="auto" latinLnBrk="0" hangingPunct="1">
              <a:lnSpc>
                <a:spcPct val="106000"/>
              </a:lnSpc>
              <a:spcBef>
                <a:spcPts val="240"/>
              </a:spcBef>
              <a:spcAft>
                <a:spcPts val="0"/>
              </a:spcAft>
              <a:buClrTx/>
              <a:buSzPct val="100000"/>
              <a:buFont typeface="Arial" panose="020B0604020202020204" pitchFamily="34" charset="0"/>
              <a:buChar char="•"/>
              <a:tabLst/>
              <a:defRPr kumimoji="1" lang="en-US" sz="1200" b="0" baseline="0" dirty="0" smtClean="0">
                <a:latin typeface="+mn-lt"/>
                <a:cs typeface="+mn-cs"/>
              </a:defRPr>
            </a:lvl4pPr>
            <a:lvl5pPr marL="577179" indent="-191093" defTabSz="865024" eaLnBrk="1" latinLnBrk="0" hangingPunct="1">
              <a:spcBef>
                <a:spcPts val="0"/>
              </a:spcBef>
              <a:spcAft>
                <a:spcPts val="1083"/>
              </a:spcAft>
              <a:buClrTx/>
              <a:buSzPct val="100000"/>
              <a:buFont typeface="Verdana" panose="020B0604030504040204" pitchFamily="34" charset="0"/>
              <a:buChar char="−"/>
              <a:tabLst/>
              <a:defRPr kumimoji="1" lang="en-US" sz="1192" baseline="0" dirty="0" smtClean="0">
                <a:latin typeface="+mn-lt"/>
                <a:cs typeface="+mn-cs"/>
              </a:defRPr>
            </a:lvl5pPr>
            <a:lvl6pPr marL="577179" indent="-191093" defTabSz="990564">
              <a:spcBef>
                <a:spcPts val="0"/>
              </a:spcBef>
              <a:spcAft>
                <a:spcPts val="1083"/>
              </a:spcAft>
              <a:buFont typeface="Verdana" panose="020B0604030504040204" pitchFamily="34" charset="0"/>
              <a:buChar char="−"/>
              <a:defRPr kumimoji="1" sz="1300" baseline="0">
                <a:latin typeface="+mn-lt"/>
                <a:cs typeface="+mn-cs"/>
              </a:defRPr>
            </a:lvl6pPr>
            <a:lvl7pPr marL="577179" indent="-191093" defTabSz="990564">
              <a:spcBef>
                <a:spcPts val="0"/>
              </a:spcBef>
              <a:spcAft>
                <a:spcPts val="1083"/>
              </a:spcAft>
              <a:buFont typeface="Verdana" panose="020B0604030504040204" pitchFamily="34" charset="0"/>
              <a:buChar char="−"/>
              <a:defRPr kumimoji="1" sz="1300">
                <a:latin typeface="+mn-lt"/>
                <a:cs typeface="+mn-cs"/>
              </a:defRPr>
            </a:lvl7pPr>
            <a:lvl8pPr marL="577179" indent="-191093" defTabSz="990564">
              <a:spcBef>
                <a:spcPts val="0"/>
              </a:spcBef>
              <a:spcAft>
                <a:spcPts val="1083"/>
              </a:spcAft>
              <a:buFont typeface="Verdana" panose="020B0604030504040204" pitchFamily="34" charset="0"/>
              <a:buChar char="−"/>
              <a:defRPr kumimoji="1" sz="1300" baseline="0">
                <a:latin typeface="+mn-lt"/>
                <a:cs typeface="+mn-cs"/>
              </a:defRPr>
            </a:lvl8pPr>
            <a:lvl9pPr marL="577179" indent="-191093" defTabSz="990564">
              <a:spcBef>
                <a:spcPts val="0"/>
              </a:spcBef>
              <a:spcAft>
                <a:spcPts val="1083"/>
              </a:spcAft>
              <a:buFont typeface="Verdana" panose="020B0604030504040204" pitchFamily="34" charset="0"/>
              <a:buChar char="−"/>
              <a:defRPr kumimoji="1" sz="1300" baseline="0">
                <a:latin typeface="+mn-lt"/>
                <a:cs typeface="+mn-cs"/>
              </a:defRPr>
            </a:lvl9pPr>
          </a:lstStyle>
          <a:p>
            <a:r>
              <a:rPr lang="ja-JP" altLang="en-US" b="0" i="0" dirty="0" smtClean="0">
                <a:solidFill>
                  <a:schemeClr val="tx1"/>
                </a:solidFill>
                <a:latin typeface="Meiryo UI" panose="020B0604030504040204" pitchFamily="50" charset="-128"/>
                <a:ea typeface="Meiryo UI" panose="020B0604030504040204" pitchFamily="50" charset="-128"/>
              </a:rPr>
              <a:t>ビジネスモデルを実現するための</a:t>
            </a:r>
            <a:r>
              <a:rPr lang="en-US" altLang="ja-JP" b="0" i="0" dirty="0" smtClean="0">
                <a:solidFill>
                  <a:schemeClr val="tx1"/>
                </a:solidFill>
                <a:latin typeface="Meiryo UI" panose="020B0604030504040204" pitchFamily="50" charset="-128"/>
                <a:ea typeface="Meiryo UI" panose="020B0604030504040204" pitchFamily="50" charset="-128"/>
              </a:rPr>
              <a:t>『</a:t>
            </a:r>
            <a:r>
              <a:rPr lang="ja-JP" altLang="en-US" b="0" i="0" dirty="0" smtClean="0">
                <a:solidFill>
                  <a:schemeClr val="tx1"/>
                </a:solidFill>
                <a:latin typeface="Meiryo UI" panose="020B0604030504040204" pitchFamily="50" charset="-128"/>
                <a:ea typeface="Meiryo UI" panose="020B0604030504040204" pitchFamily="50" charset="-128"/>
              </a:rPr>
              <a:t>チーム・メンバーの体制</a:t>
            </a:r>
            <a:r>
              <a:rPr lang="en-US" altLang="ja-JP" b="0" i="0" dirty="0" smtClean="0">
                <a:solidFill>
                  <a:schemeClr val="tx1"/>
                </a:solidFill>
                <a:latin typeface="Meiryo UI" panose="020B0604030504040204" pitchFamily="50" charset="-128"/>
                <a:ea typeface="Meiryo UI" panose="020B0604030504040204" pitchFamily="50" charset="-128"/>
              </a:rPr>
              <a:t>』</a:t>
            </a:r>
            <a:r>
              <a:rPr lang="ja-JP" altLang="en-US" b="0" i="0" dirty="0" smtClean="0">
                <a:solidFill>
                  <a:schemeClr val="tx1"/>
                </a:solidFill>
                <a:latin typeface="Meiryo UI" panose="020B0604030504040204" pitchFamily="50" charset="-128"/>
                <a:ea typeface="Meiryo UI" panose="020B0604030504040204" pitchFamily="50" charset="-128"/>
              </a:rPr>
              <a:t>について記載ください。</a:t>
            </a:r>
            <a:endParaRPr lang="ja-JP" altLang="en-US" b="0" i="0" dirty="0">
              <a:solidFill>
                <a:schemeClr val="tx1"/>
              </a:solidFill>
              <a:latin typeface="Meiryo UI" panose="020B0604030504040204" pitchFamily="50" charset="-128"/>
              <a:ea typeface="Meiryo UI" panose="020B0604030504040204" pitchFamily="50" charset="-128"/>
            </a:endParaRPr>
          </a:p>
        </p:txBody>
      </p:sp>
      <p:sp>
        <p:nvSpPr>
          <p:cNvPr id="4" name="正方形/長方形 3"/>
          <p:cNvSpPr/>
          <p:nvPr/>
        </p:nvSpPr>
        <p:spPr bwMode="gray">
          <a:xfrm>
            <a:off x="3435927" y="1257132"/>
            <a:ext cx="6052810" cy="1103624"/>
          </a:xfrm>
          <a:prstGeom prst="rect">
            <a:avLst/>
          </a:prstGeom>
          <a:noFill/>
          <a:ln w="38100" algn="ctr">
            <a:solidFill>
              <a:schemeClr val="bg1">
                <a:lumMod val="65000"/>
              </a:schemeClr>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defTabSz="990564" fontAlgn="auto">
              <a:spcBef>
                <a:spcPts val="0"/>
              </a:spcBef>
              <a:spcAft>
                <a:spcPts val="0"/>
              </a:spcAft>
              <a:buSzPct val="100000"/>
            </a:pPr>
            <a:r>
              <a:rPr kumimoji="1" lang="en-US" altLang="ja-JP" sz="1400" dirty="0" smtClean="0">
                <a:solidFill>
                  <a:schemeClr val="bg1">
                    <a:lumMod val="50000"/>
                  </a:schemeClr>
                </a:solidFill>
                <a:latin typeface="Meiryo UI" panose="020B0604030504040204" pitchFamily="50" charset="-128"/>
                <a:ea typeface="Meiryo UI" panose="020B0604030504040204" pitchFamily="50" charset="-128"/>
                <a:cs typeface="+mn-cs"/>
              </a:rPr>
              <a:t>※</a:t>
            </a:r>
            <a:r>
              <a:rPr kumimoji="1" lang="ja-JP" altLang="en-US" sz="1400" dirty="0">
                <a:solidFill>
                  <a:schemeClr val="bg1">
                    <a:lumMod val="50000"/>
                  </a:schemeClr>
                </a:solidFill>
                <a:latin typeface="Meiryo UI" panose="020B0604030504040204" pitchFamily="50" charset="-128"/>
                <a:ea typeface="Meiryo UI" panose="020B0604030504040204" pitchFamily="50" charset="-128"/>
                <a:cs typeface="+mn-cs"/>
              </a:rPr>
              <a:t>チームの</a:t>
            </a:r>
            <a:r>
              <a:rPr kumimoji="1" lang="ja-JP" altLang="en-US" sz="1400" dirty="0" smtClean="0">
                <a:solidFill>
                  <a:schemeClr val="bg1">
                    <a:lumMod val="50000"/>
                  </a:schemeClr>
                </a:solidFill>
                <a:latin typeface="Meiryo UI" panose="020B0604030504040204" pitchFamily="50" charset="-128"/>
                <a:ea typeface="Meiryo UI" panose="020B0604030504040204" pitchFamily="50" charset="-128"/>
                <a:cs typeface="+mn-cs"/>
              </a:rPr>
              <a:t>バックグラウンドがわかるように、記載してください。</a:t>
            </a:r>
            <a:endParaRPr kumimoji="1" lang="en-US" altLang="ja-JP" sz="1400" dirty="0" smtClean="0">
              <a:solidFill>
                <a:schemeClr val="bg1">
                  <a:lumMod val="50000"/>
                </a:schemeClr>
              </a:solidFill>
              <a:latin typeface="Meiryo UI" panose="020B0604030504040204" pitchFamily="50" charset="-128"/>
              <a:ea typeface="Meiryo UI" panose="020B0604030504040204" pitchFamily="50" charset="-128"/>
              <a:cs typeface="+mn-cs"/>
            </a:endParaRPr>
          </a:p>
        </p:txBody>
      </p:sp>
      <p:sp>
        <p:nvSpPr>
          <p:cNvPr id="5" name="テキスト ボックス 4"/>
          <p:cNvSpPr txBox="1"/>
          <p:nvPr/>
        </p:nvSpPr>
        <p:spPr bwMode="gray">
          <a:xfrm>
            <a:off x="4603717" y="6413500"/>
            <a:ext cx="179536" cy="215444"/>
          </a:xfrm>
          <a:prstGeom prst="rect">
            <a:avLst/>
          </a:prstGeom>
          <a:noFill/>
        </p:spPr>
        <p:txBody>
          <a:bodyPr wrap="none" lIns="0" tIns="0" rIns="0" bIns="0" rtlCol="0">
            <a:spAutoFit/>
          </a:bodyPr>
          <a:lstStyle/>
          <a:p>
            <a:pPr marL="0" marR="0" indent="0" algn="l"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７</a:t>
            </a:r>
          </a:p>
        </p:txBody>
      </p:sp>
    </p:spTree>
    <p:extLst>
      <p:ext uri="{BB962C8B-B14F-4D97-AF65-F5344CB8AC3E}">
        <p14:creationId xmlns:p14="http://schemas.microsoft.com/office/powerpoint/2010/main" val="41042734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表 28">
            <a:extLst>
              <a:ext uri="{FF2B5EF4-FFF2-40B4-BE49-F238E27FC236}">
                <a16:creationId xmlns:a16="http://schemas.microsoft.com/office/drawing/2014/main" id="{CF14A7B7-37A7-49F7-BCE6-572B14F15666}"/>
              </a:ext>
            </a:extLst>
          </p:cNvPr>
          <p:cNvGraphicFramePr/>
          <p:nvPr>
            <p:extLst>
              <p:ext uri="{D42A27DB-BD31-4B8C-83A1-F6EECF244321}">
                <p14:modId xmlns:p14="http://schemas.microsoft.com/office/powerpoint/2010/main" val="2764584987"/>
              </p:ext>
            </p:extLst>
          </p:nvPr>
        </p:nvGraphicFramePr>
        <p:xfrm>
          <a:off x="279400" y="1892796"/>
          <a:ext cx="9306174" cy="4571997"/>
        </p:xfrm>
        <a:graphic>
          <a:graphicData uri="http://schemas.openxmlformats.org/drawingml/2006/table">
            <a:tbl>
              <a:tblPr/>
              <a:tblGrid>
                <a:gridCol w="242832">
                  <a:extLst>
                    <a:ext uri="{9D8B030D-6E8A-4147-A177-3AD203B41FA5}">
                      <a16:colId xmlns:a16="http://schemas.microsoft.com/office/drawing/2014/main" val="2988699805"/>
                    </a:ext>
                  </a:extLst>
                </a:gridCol>
                <a:gridCol w="993654">
                  <a:extLst>
                    <a:ext uri="{9D8B030D-6E8A-4147-A177-3AD203B41FA5}">
                      <a16:colId xmlns:a16="http://schemas.microsoft.com/office/drawing/2014/main" val="3458151589"/>
                    </a:ext>
                  </a:extLst>
                </a:gridCol>
                <a:gridCol w="896632">
                  <a:extLst>
                    <a:ext uri="{9D8B030D-6E8A-4147-A177-3AD203B41FA5}">
                      <a16:colId xmlns:a16="http://schemas.microsoft.com/office/drawing/2014/main" val="3309018820"/>
                    </a:ext>
                  </a:extLst>
                </a:gridCol>
                <a:gridCol w="896632">
                  <a:extLst>
                    <a:ext uri="{9D8B030D-6E8A-4147-A177-3AD203B41FA5}">
                      <a16:colId xmlns:a16="http://schemas.microsoft.com/office/drawing/2014/main" val="4016261264"/>
                    </a:ext>
                  </a:extLst>
                </a:gridCol>
                <a:gridCol w="896632">
                  <a:extLst>
                    <a:ext uri="{9D8B030D-6E8A-4147-A177-3AD203B41FA5}">
                      <a16:colId xmlns:a16="http://schemas.microsoft.com/office/drawing/2014/main" val="2465150095"/>
                    </a:ext>
                  </a:extLst>
                </a:gridCol>
                <a:gridCol w="896632">
                  <a:extLst>
                    <a:ext uri="{9D8B030D-6E8A-4147-A177-3AD203B41FA5}">
                      <a16:colId xmlns:a16="http://schemas.microsoft.com/office/drawing/2014/main" val="2158812644"/>
                    </a:ext>
                  </a:extLst>
                </a:gridCol>
                <a:gridCol w="896632">
                  <a:extLst>
                    <a:ext uri="{9D8B030D-6E8A-4147-A177-3AD203B41FA5}">
                      <a16:colId xmlns:a16="http://schemas.microsoft.com/office/drawing/2014/main" val="363630208"/>
                    </a:ext>
                  </a:extLst>
                </a:gridCol>
                <a:gridCol w="896632">
                  <a:extLst>
                    <a:ext uri="{9D8B030D-6E8A-4147-A177-3AD203B41FA5}">
                      <a16:colId xmlns:a16="http://schemas.microsoft.com/office/drawing/2014/main" val="3125292264"/>
                    </a:ext>
                  </a:extLst>
                </a:gridCol>
                <a:gridCol w="896632">
                  <a:extLst>
                    <a:ext uri="{9D8B030D-6E8A-4147-A177-3AD203B41FA5}">
                      <a16:colId xmlns:a16="http://schemas.microsoft.com/office/drawing/2014/main" val="3871786466"/>
                    </a:ext>
                  </a:extLst>
                </a:gridCol>
                <a:gridCol w="896632">
                  <a:extLst>
                    <a:ext uri="{9D8B030D-6E8A-4147-A177-3AD203B41FA5}">
                      <a16:colId xmlns:a16="http://schemas.microsoft.com/office/drawing/2014/main" val="2934021101"/>
                    </a:ext>
                  </a:extLst>
                </a:gridCol>
                <a:gridCol w="896632">
                  <a:extLst>
                    <a:ext uri="{9D8B030D-6E8A-4147-A177-3AD203B41FA5}">
                      <a16:colId xmlns:a16="http://schemas.microsoft.com/office/drawing/2014/main" val="2389505325"/>
                    </a:ext>
                  </a:extLst>
                </a:gridCol>
              </a:tblGrid>
              <a:tr h="229404">
                <a:tc rowSpan="2" gridSpan="2">
                  <a:txBody>
                    <a:bodyPr/>
                    <a:lstStyle/>
                    <a:p>
                      <a:pPr marL="0" algn="ctr" defTabSz="990564" rtl="0" eaLnBrk="1" latinLnBrk="0" hangingPunct="1">
                        <a:lnSpc>
                          <a:spcPct val="105999"/>
                        </a:lnSpc>
                        <a:defRPr sz="1800"/>
                      </a:pPr>
                      <a:r>
                        <a:rPr kumimoji="1" lang="ja-JP" altLang="en-US" sz="1100" b="1" kern="1200" dirty="0">
                          <a:solidFill>
                            <a:srgbClr val="FFFFFF"/>
                          </a:solidFill>
                          <a:latin typeface="+mn-ea"/>
                          <a:ea typeface="+mn-ea"/>
                          <a:cs typeface="+mn-cs"/>
                        </a:rPr>
                        <a:t>業務内容</a:t>
                      </a:r>
                      <a:endParaRPr kumimoji="1" sz="1100" b="1" kern="1200" dirty="0">
                        <a:solidFill>
                          <a:srgbClr val="FFFFFF"/>
                        </a:solidFill>
                        <a:latin typeface="+mn-ea"/>
                        <a:ea typeface="+mn-ea"/>
                        <a:cs typeface="+mn-cs"/>
                      </a:endParaRPr>
                    </a:p>
                  </a:txBody>
                  <a:tcPr marL="36000" marR="36000" marT="0" marB="0" anchor="ctr" horzOverflow="overflow">
                    <a:lnL w="12700" cap="flat" cmpd="sng" algn="ctr">
                      <a:solidFill>
                        <a:schemeClr val="bg2">
                          <a:lumMod val="90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solidFill>
                  </a:tcPr>
                </a:tc>
                <a:tc rowSpan="2" hMerge="1">
                  <a:txBody>
                    <a:bodyPr/>
                    <a:lstStyle/>
                    <a:p>
                      <a:pPr marL="0" algn="ctr" defTabSz="990564" rtl="0" eaLnBrk="1" latinLnBrk="0" hangingPunct="1">
                        <a:lnSpc>
                          <a:spcPct val="105999"/>
                        </a:lnSpc>
                        <a:defRPr sz="1800"/>
                      </a:pPr>
                      <a:r>
                        <a:rPr kumimoji="1" lang="ja-JP" altLang="en-US" sz="1100" b="1" kern="1200" dirty="0">
                          <a:solidFill>
                            <a:srgbClr val="FFFFFF"/>
                          </a:solidFill>
                          <a:latin typeface="+mn-ea"/>
                          <a:ea typeface="+mn-ea"/>
                          <a:cs typeface="+mn-cs"/>
                        </a:rPr>
                        <a:t>業務内容</a:t>
                      </a:r>
                      <a:endParaRPr kumimoji="1" sz="1100" b="1" kern="1200" dirty="0">
                        <a:solidFill>
                          <a:srgbClr val="FFFFFF"/>
                        </a:solidFill>
                        <a:latin typeface="+mn-ea"/>
                        <a:ea typeface="+mn-ea"/>
                        <a:cs typeface="+mn-cs"/>
                      </a:endParaRPr>
                    </a:p>
                  </a:txBody>
                  <a:tcPr marL="36000" marR="3600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solidFill>
                  </a:tcPr>
                </a:tc>
                <a:tc gridSpan="6">
                  <a:txBody>
                    <a:bodyPr/>
                    <a:lstStyle/>
                    <a:p>
                      <a:pPr marL="0" algn="ctr" defTabSz="990564" rtl="0" eaLnBrk="1" latinLnBrk="0" hangingPunct="1">
                        <a:lnSpc>
                          <a:spcPct val="105999"/>
                        </a:lnSpc>
                        <a:defRPr sz="1800"/>
                      </a:pPr>
                      <a:r>
                        <a:rPr kumimoji="1" lang="en-US" altLang="ja-JP" sz="1100" b="1" kern="1200" dirty="0" smtClean="0">
                          <a:solidFill>
                            <a:srgbClr val="FFFFFF"/>
                          </a:solidFill>
                          <a:latin typeface="+mn-ea"/>
                          <a:ea typeface="+mn-ea"/>
                          <a:cs typeface="+mn-cs"/>
                        </a:rPr>
                        <a:t>2025</a:t>
                      </a:r>
                      <a:r>
                        <a:rPr kumimoji="1" lang="ja-JP" altLang="en-US" sz="1100" b="1" kern="1200" dirty="0" smtClean="0">
                          <a:solidFill>
                            <a:srgbClr val="FFFFFF"/>
                          </a:solidFill>
                          <a:latin typeface="+mn-ea"/>
                          <a:ea typeface="+mn-ea"/>
                          <a:cs typeface="+mn-cs"/>
                        </a:rPr>
                        <a:t>年</a:t>
                      </a:r>
                      <a:endParaRPr kumimoji="1" lang="ja-JP" altLang="en-US" sz="1100" b="1" kern="1200" dirty="0">
                        <a:solidFill>
                          <a:srgbClr val="FFFFFF"/>
                        </a:solidFill>
                        <a:latin typeface="+mn-ea"/>
                        <a:ea typeface="+mn-ea"/>
                        <a:cs typeface="+mn-cs"/>
                      </a:endParaRPr>
                    </a:p>
                  </a:txBody>
                  <a:tcPr marL="36000" marR="36000" marT="0" marB="0" anchor="ctr" horzOverflow="overflow">
                    <a:lnL w="12700" cap="flat" cmpd="sng" algn="ctr">
                      <a:solidFill>
                        <a:schemeClr val="bg1"/>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5"/>
                    </a:solidFill>
                  </a:tcPr>
                </a:tc>
                <a:tc hMerge="1">
                  <a:txBody>
                    <a:bodyPr/>
                    <a:lstStyle/>
                    <a:p>
                      <a:pPr marL="0" algn="ctr" defTabSz="990564" rtl="0" eaLnBrk="1" latinLnBrk="0" hangingPunct="1">
                        <a:lnSpc>
                          <a:spcPct val="105999"/>
                        </a:lnSpc>
                        <a:defRPr sz="1800"/>
                      </a:pPr>
                      <a:endParaRPr kumimoji="1" lang="ja-JP" altLang="en-US" sz="1100" b="1" kern="1200" dirty="0">
                        <a:solidFill>
                          <a:srgbClr val="FFFFFF"/>
                        </a:solidFill>
                        <a:latin typeface="+mn-ea"/>
                        <a:ea typeface="+mn-ea"/>
                        <a:cs typeface="+mn-cs"/>
                      </a:endParaRPr>
                    </a:p>
                  </a:txBody>
                  <a:tcPr marL="36000" marR="3600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5"/>
                    </a:solidFill>
                  </a:tcPr>
                </a:tc>
                <a:tc hMerge="1">
                  <a:txBody>
                    <a:bodyPr/>
                    <a:lstStyle/>
                    <a:p>
                      <a:pPr marL="0" algn="ctr" defTabSz="990564" rtl="0" eaLnBrk="1" latinLnBrk="0" hangingPunct="1">
                        <a:lnSpc>
                          <a:spcPct val="105999"/>
                        </a:lnSpc>
                        <a:defRPr sz="1800"/>
                      </a:pPr>
                      <a:endParaRPr kumimoji="1" lang="ja-JP" altLang="en-US" sz="1100" b="1" kern="1200" dirty="0">
                        <a:solidFill>
                          <a:srgbClr val="FFFFFF"/>
                        </a:solidFill>
                        <a:latin typeface="+mn-ea"/>
                        <a:ea typeface="+mn-ea"/>
                        <a:cs typeface="+mn-cs"/>
                      </a:endParaRPr>
                    </a:p>
                  </a:txBody>
                  <a:tcPr marL="36000" marR="3600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5"/>
                    </a:solidFill>
                  </a:tcPr>
                </a:tc>
                <a:tc hMerge="1">
                  <a:txBody>
                    <a:bodyPr/>
                    <a:lstStyle/>
                    <a:p>
                      <a:pPr marL="0" algn="ctr" defTabSz="990564" rtl="0" eaLnBrk="1" latinLnBrk="0" hangingPunct="1">
                        <a:lnSpc>
                          <a:spcPct val="105999"/>
                        </a:lnSpc>
                        <a:defRPr sz="1800"/>
                      </a:pPr>
                      <a:endParaRPr kumimoji="1" lang="ja-JP" altLang="en-US" sz="1100" b="1" kern="1200" dirty="0">
                        <a:solidFill>
                          <a:srgbClr val="FFFFFF"/>
                        </a:solidFill>
                        <a:latin typeface="+mn-ea"/>
                        <a:ea typeface="+mn-ea"/>
                        <a:cs typeface="+mn-cs"/>
                      </a:endParaRPr>
                    </a:p>
                  </a:txBody>
                  <a:tcPr marL="36000" marR="3600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5"/>
                    </a:solidFill>
                  </a:tcPr>
                </a:tc>
                <a:tc hMerge="1">
                  <a:txBody>
                    <a:bodyPr/>
                    <a:lstStyle/>
                    <a:p>
                      <a:pPr marL="0" algn="ctr" defTabSz="990564" rtl="0" eaLnBrk="1" latinLnBrk="0" hangingPunct="1">
                        <a:lnSpc>
                          <a:spcPct val="105999"/>
                        </a:lnSpc>
                        <a:defRPr sz="1800"/>
                      </a:pPr>
                      <a:endParaRPr kumimoji="1" lang="ja-JP" altLang="en-US" sz="1100" b="1" kern="1200" dirty="0">
                        <a:solidFill>
                          <a:srgbClr val="FFFFFF"/>
                        </a:solidFill>
                        <a:latin typeface="+mn-ea"/>
                        <a:ea typeface="+mn-ea"/>
                        <a:cs typeface="+mn-cs"/>
                      </a:endParaRPr>
                    </a:p>
                  </a:txBody>
                  <a:tcPr marL="36000" marR="3600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5"/>
                    </a:solidFill>
                  </a:tcPr>
                </a:tc>
                <a:tc hMerge="1">
                  <a:txBody>
                    <a:bodyPr/>
                    <a:lstStyle/>
                    <a:p>
                      <a:pPr marL="0" algn="ctr" defTabSz="990564" rtl="0" eaLnBrk="1" latinLnBrk="0" hangingPunct="1">
                        <a:lnSpc>
                          <a:spcPct val="105999"/>
                        </a:lnSpc>
                        <a:defRPr sz="1800"/>
                      </a:pPr>
                      <a:endParaRPr kumimoji="1" lang="ja-JP" altLang="en-US" sz="1100" b="1" kern="1200" dirty="0">
                        <a:solidFill>
                          <a:srgbClr val="FFFFFF"/>
                        </a:solidFill>
                        <a:latin typeface="+mn-ea"/>
                        <a:ea typeface="+mn-ea"/>
                        <a:cs typeface="+mn-cs"/>
                      </a:endParaRPr>
                    </a:p>
                  </a:txBody>
                  <a:tcPr marL="36000" marR="36000" marT="0" marB="0" anchor="ctr" horzOverflow="overflow">
                    <a:lnL w="12700" cap="flat" cmpd="sng" algn="ctr">
                      <a:solidFill>
                        <a:schemeClr val="bg1"/>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5"/>
                    </a:solidFill>
                  </a:tcPr>
                </a:tc>
                <a:tc gridSpan="3">
                  <a:txBody>
                    <a:bodyPr/>
                    <a:lstStyle/>
                    <a:p>
                      <a:pPr marL="0" algn="ctr" defTabSz="990564" rtl="0" eaLnBrk="1" latinLnBrk="0" hangingPunct="1">
                        <a:lnSpc>
                          <a:spcPct val="105999"/>
                        </a:lnSpc>
                        <a:defRPr sz="1800"/>
                      </a:pPr>
                      <a:r>
                        <a:rPr kumimoji="1" lang="en-US" altLang="ja-JP" sz="1100" b="1" kern="1200" dirty="0" smtClean="0">
                          <a:solidFill>
                            <a:srgbClr val="FFFFFF"/>
                          </a:solidFill>
                          <a:latin typeface="+mn-ea"/>
                          <a:ea typeface="+mn-ea"/>
                          <a:cs typeface="+mn-cs"/>
                        </a:rPr>
                        <a:t>2026</a:t>
                      </a:r>
                      <a:r>
                        <a:rPr kumimoji="1" lang="ja-JP" altLang="en-US" sz="1100" b="1" kern="1200" dirty="0" smtClean="0">
                          <a:solidFill>
                            <a:srgbClr val="FFFFFF"/>
                          </a:solidFill>
                          <a:latin typeface="+mn-ea"/>
                          <a:ea typeface="+mn-ea"/>
                          <a:cs typeface="+mn-cs"/>
                        </a:rPr>
                        <a:t>年</a:t>
                      </a:r>
                      <a:endParaRPr kumimoji="1" lang="ja-JP" altLang="en-US" sz="1100" b="1" kern="1200" dirty="0">
                        <a:solidFill>
                          <a:srgbClr val="FFFFFF"/>
                        </a:solidFill>
                        <a:latin typeface="+mn-ea"/>
                        <a:ea typeface="+mn-ea"/>
                        <a:cs typeface="+mn-cs"/>
                      </a:endParaRPr>
                    </a:p>
                  </a:txBody>
                  <a:tcPr marL="36000" marR="36000" marT="0" marB="0" anchor="ctr" horzOverflow="overflow">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5"/>
                    </a:solidFill>
                  </a:tcPr>
                </a:tc>
                <a:tc hMerge="1">
                  <a:txBody>
                    <a:bodyPr/>
                    <a:lstStyle/>
                    <a:p>
                      <a:pPr marL="0" algn="ctr" defTabSz="990564" rtl="0" eaLnBrk="1" latinLnBrk="0" hangingPunct="1">
                        <a:lnSpc>
                          <a:spcPct val="105999"/>
                        </a:lnSpc>
                        <a:defRPr sz="1800"/>
                      </a:pPr>
                      <a:endParaRPr kumimoji="1" lang="ja-JP" altLang="en-US" sz="1100" b="1" kern="1200" dirty="0">
                        <a:solidFill>
                          <a:srgbClr val="FFFFFF"/>
                        </a:solidFill>
                        <a:latin typeface="+mn-ea"/>
                        <a:ea typeface="+mn-ea"/>
                        <a:cs typeface="+mn-cs"/>
                      </a:endParaRPr>
                    </a:p>
                  </a:txBody>
                  <a:tcPr marL="36000" marR="36000" marT="0" marB="0" anchor="ctr" horzOverflow="overflow">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5"/>
                    </a:solidFill>
                  </a:tcPr>
                </a:tc>
                <a:tc hMerge="1">
                  <a:txBody>
                    <a:bodyPr/>
                    <a:lstStyle/>
                    <a:p>
                      <a:pPr marL="0" algn="ctr" defTabSz="990564" rtl="0" eaLnBrk="1" latinLnBrk="0" hangingPunct="1">
                        <a:lnSpc>
                          <a:spcPct val="105999"/>
                        </a:lnSpc>
                        <a:defRPr sz="1800"/>
                      </a:pPr>
                      <a:endParaRPr kumimoji="1" lang="ja-JP" altLang="en-US" sz="1100" b="1" kern="1200" dirty="0">
                        <a:solidFill>
                          <a:srgbClr val="FFFFFF"/>
                        </a:solidFill>
                        <a:latin typeface="+mn-ea"/>
                        <a:ea typeface="+mn-ea"/>
                        <a:cs typeface="+mn-cs"/>
                      </a:endParaRPr>
                    </a:p>
                  </a:txBody>
                  <a:tcPr marL="36000" marR="36000" marT="0" marB="0" anchor="ctr" horzOverflow="overflow">
                    <a:lnL w="12700" cap="flat" cmpd="sng" algn="ctr">
                      <a:solidFill>
                        <a:schemeClr val="bg2">
                          <a:lumMod val="90000"/>
                        </a:schemeClr>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5"/>
                    </a:solidFill>
                  </a:tcPr>
                </a:tc>
                <a:extLst>
                  <a:ext uri="{0D108BD9-81ED-4DB2-BD59-A6C34878D82A}">
                    <a16:rowId xmlns:a16="http://schemas.microsoft.com/office/drawing/2014/main" val="10000"/>
                  </a:ext>
                </a:extLst>
              </a:tr>
              <a:tr h="229404">
                <a:tc gridSpan="2" vMerge="1">
                  <a:txBody>
                    <a:bodyPr/>
                    <a:lstStyle/>
                    <a:p>
                      <a:endParaRPr kumimoji="1" lang="ja-JP" altLang="en-US"/>
                    </a:p>
                  </a:txBody>
                  <a:tcPr/>
                </a:tc>
                <a:tc hMerge="1" vMerge="1">
                  <a:txBody>
                    <a:bodyPr/>
                    <a:lstStyle/>
                    <a:p>
                      <a:endParaRPr kumimoji="1" lang="ja-JP" altLang="en-US"/>
                    </a:p>
                  </a:txBody>
                  <a:tcPr/>
                </a:tc>
                <a:tc>
                  <a:txBody>
                    <a:bodyPr/>
                    <a:lstStyle/>
                    <a:p>
                      <a:pPr algn="ctr">
                        <a:lnSpc>
                          <a:spcPct val="105999"/>
                        </a:lnSpc>
                        <a:defRPr sz="1200">
                          <a:solidFill>
                            <a:srgbClr val="FFFFFF"/>
                          </a:solidFill>
                        </a:defRPr>
                      </a:pPr>
                      <a:r>
                        <a:rPr kumimoji="1" lang="ja-JP" altLang="en-US" sz="1100" b="1" kern="1200" dirty="0" smtClean="0">
                          <a:solidFill>
                            <a:srgbClr val="FFFFFF"/>
                          </a:solidFill>
                          <a:latin typeface="+mn-ea"/>
                          <a:ea typeface="+mn-ea"/>
                          <a:cs typeface="ＭＳ Ｐゴシック"/>
                          <a:sym typeface="ＭＳ Ｐゴシック"/>
                        </a:rPr>
                        <a:t>７月</a:t>
                      </a:r>
                      <a:endParaRPr kumimoji="1" lang="ja-JP" altLang="en-US" sz="1100" b="1" kern="1200" dirty="0">
                        <a:solidFill>
                          <a:srgbClr val="FFFFFF"/>
                        </a:solidFill>
                        <a:latin typeface="+mn-ea"/>
                        <a:ea typeface="+mn-ea"/>
                        <a:cs typeface="ＭＳ Ｐゴシック"/>
                        <a:sym typeface="ＭＳ Ｐゴシック"/>
                      </a:endParaRPr>
                    </a:p>
                  </a:txBody>
                  <a:tcPr marL="36000" marR="3600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solidFill>
                  </a:tcPr>
                </a:tc>
                <a:tc>
                  <a:txBody>
                    <a:bodyPr/>
                    <a:lstStyle/>
                    <a:p>
                      <a:pPr algn="ctr">
                        <a:lnSpc>
                          <a:spcPct val="105999"/>
                        </a:lnSpc>
                        <a:defRPr sz="1200">
                          <a:solidFill>
                            <a:srgbClr val="FFFFFF"/>
                          </a:solidFill>
                        </a:defRPr>
                      </a:pPr>
                      <a:r>
                        <a:rPr lang="ja-JP" altLang="en-US" sz="1100" b="1" dirty="0" smtClean="0">
                          <a:latin typeface="+mn-ea"/>
                          <a:ea typeface="+mn-ea"/>
                          <a:cs typeface="ＭＳ Ｐゴシック"/>
                          <a:sym typeface="ＭＳ Ｐゴシック"/>
                        </a:rPr>
                        <a:t>８月</a:t>
                      </a:r>
                      <a:endParaRPr sz="1100" b="1" dirty="0">
                        <a:latin typeface="+mn-ea"/>
                        <a:ea typeface="+mn-ea"/>
                        <a:cs typeface="ＭＳ Ｐゴシック"/>
                        <a:sym typeface="ＭＳ Ｐゴシック"/>
                      </a:endParaRPr>
                    </a:p>
                  </a:txBody>
                  <a:tcPr marL="36000" marR="3600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accent5"/>
                    </a:solidFill>
                  </a:tcPr>
                </a:tc>
                <a:tc>
                  <a:txBody>
                    <a:bodyPr/>
                    <a:lstStyle/>
                    <a:p>
                      <a:pPr algn="ctr">
                        <a:lnSpc>
                          <a:spcPct val="105999"/>
                        </a:lnSpc>
                        <a:defRPr sz="1200">
                          <a:solidFill>
                            <a:srgbClr val="FFFFFF"/>
                          </a:solidFill>
                        </a:defRPr>
                      </a:pPr>
                      <a:r>
                        <a:rPr lang="ja-JP" altLang="en-US" sz="1100" b="1" dirty="0">
                          <a:latin typeface="+mn-ea"/>
                          <a:ea typeface="+mn-ea"/>
                          <a:cs typeface="ＭＳ Ｐゴシック"/>
                          <a:sym typeface="ＭＳ Ｐゴシック"/>
                        </a:rPr>
                        <a:t>９</a:t>
                      </a:r>
                      <a:r>
                        <a:rPr lang="ja-JP" altLang="en-US" sz="1100" b="1" dirty="0" smtClean="0">
                          <a:latin typeface="+mn-ea"/>
                          <a:ea typeface="+mn-ea"/>
                          <a:cs typeface="ＭＳ Ｐゴシック"/>
                          <a:sym typeface="ＭＳ Ｐゴシック"/>
                        </a:rPr>
                        <a:t>月</a:t>
                      </a:r>
                      <a:endParaRPr sz="1100" b="1" dirty="0">
                        <a:latin typeface="+mn-ea"/>
                        <a:ea typeface="+mn-ea"/>
                        <a:cs typeface="ＭＳ Ｐゴシック"/>
                        <a:sym typeface="ＭＳ Ｐゴシック"/>
                      </a:endParaRPr>
                    </a:p>
                  </a:txBody>
                  <a:tcPr marL="36000" marR="3600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accent5"/>
                    </a:solidFill>
                  </a:tcPr>
                </a:tc>
                <a:tc>
                  <a:txBody>
                    <a:bodyPr/>
                    <a:lstStyle/>
                    <a:p>
                      <a:pPr algn="ctr">
                        <a:lnSpc>
                          <a:spcPct val="105999"/>
                        </a:lnSpc>
                        <a:defRPr sz="1200">
                          <a:solidFill>
                            <a:srgbClr val="FFFFFF"/>
                          </a:solidFill>
                        </a:defRPr>
                      </a:pPr>
                      <a:r>
                        <a:rPr lang="en-US" altLang="ja-JP" sz="1100" b="1" dirty="0" smtClean="0">
                          <a:latin typeface="+mn-ea"/>
                          <a:ea typeface="+mn-ea"/>
                          <a:cs typeface="ＭＳ Ｐゴシック"/>
                          <a:sym typeface="ＭＳ Ｐゴシック"/>
                        </a:rPr>
                        <a:t>10</a:t>
                      </a:r>
                      <a:r>
                        <a:rPr lang="ja-JP" altLang="en-US" sz="1100" b="1" dirty="0" smtClean="0">
                          <a:latin typeface="+mn-ea"/>
                          <a:ea typeface="+mn-ea"/>
                          <a:cs typeface="ＭＳ Ｐゴシック"/>
                          <a:sym typeface="ＭＳ Ｐゴシック"/>
                        </a:rPr>
                        <a:t>月</a:t>
                      </a:r>
                      <a:endParaRPr sz="1100" b="1" dirty="0">
                        <a:latin typeface="+mn-ea"/>
                        <a:ea typeface="+mn-ea"/>
                        <a:cs typeface="ＭＳ Ｐゴシック"/>
                        <a:sym typeface="ＭＳ Ｐゴシック"/>
                      </a:endParaRPr>
                    </a:p>
                  </a:txBody>
                  <a:tcPr marL="36000" marR="3600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accent5"/>
                    </a:solidFill>
                  </a:tcPr>
                </a:tc>
                <a:tc>
                  <a:txBody>
                    <a:bodyPr/>
                    <a:lstStyle/>
                    <a:p>
                      <a:pPr algn="ctr">
                        <a:lnSpc>
                          <a:spcPct val="105999"/>
                        </a:lnSpc>
                        <a:defRPr sz="1200">
                          <a:solidFill>
                            <a:srgbClr val="FFFFFF"/>
                          </a:solidFill>
                        </a:defRPr>
                      </a:pPr>
                      <a:r>
                        <a:rPr lang="en-US" altLang="ja-JP" sz="1100" b="1" dirty="0" smtClean="0">
                          <a:latin typeface="+mn-ea"/>
                          <a:ea typeface="+mn-ea"/>
                          <a:cs typeface="ＭＳ Ｐゴシック"/>
                          <a:sym typeface="ＭＳ Ｐゴシック"/>
                        </a:rPr>
                        <a:t>11</a:t>
                      </a:r>
                      <a:r>
                        <a:rPr lang="ja-JP" altLang="en-US" sz="1100" b="1" dirty="0" smtClean="0">
                          <a:latin typeface="+mn-ea"/>
                          <a:ea typeface="+mn-ea"/>
                          <a:cs typeface="ＭＳ Ｐゴシック"/>
                          <a:sym typeface="ＭＳ Ｐゴシック"/>
                        </a:rPr>
                        <a:t>月</a:t>
                      </a:r>
                      <a:endParaRPr sz="1100" b="1" dirty="0">
                        <a:latin typeface="+mn-ea"/>
                        <a:ea typeface="+mn-ea"/>
                        <a:cs typeface="ＭＳ Ｐゴシック"/>
                        <a:sym typeface="ＭＳ Ｐゴシック"/>
                      </a:endParaRPr>
                    </a:p>
                  </a:txBody>
                  <a:tcPr marL="36000" marR="3600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accent5"/>
                    </a:solidFill>
                  </a:tcPr>
                </a:tc>
                <a:tc>
                  <a:txBody>
                    <a:bodyPr/>
                    <a:lstStyle/>
                    <a:p>
                      <a:pPr algn="ctr">
                        <a:lnSpc>
                          <a:spcPct val="105999"/>
                        </a:lnSpc>
                        <a:defRPr sz="1200">
                          <a:solidFill>
                            <a:srgbClr val="FFFFFF"/>
                          </a:solidFill>
                        </a:defRPr>
                      </a:pPr>
                      <a:r>
                        <a:rPr lang="en-US" altLang="ja-JP" sz="1100" b="1" dirty="0" smtClean="0">
                          <a:latin typeface="+mn-ea"/>
                          <a:ea typeface="+mn-ea"/>
                          <a:cs typeface="ＭＳ Ｐゴシック"/>
                          <a:sym typeface="ＭＳ Ｐゴシック"/>
                        </a:rPr>
                        <a:t>12</a:t>
                      </a:r>
                      <a:r>
                        <a:rPr lang="ja-JP" altLang="en-US" sz="1100" b="1" dirty="0" smtClean="0">
                          <a:latin typeface="+mn-ea"/>
                          <a:ea typeface="+mn-ea"/>
                          <a:cs typeface="ＭＳ Ｐゴシック"/>
                          <a:sym typeface="ＭＳ Ｐゴシック"/>
                        </a:rPr>
                        <a:t>月</a:t>
                      </a:r>
                      <a:endParaRPr sz="1100" b="1" dirty="0">
                        <a:latin typeface="+mn-ea"/>
                        <a:ea typeface="+mn-ea"/>
                        <a:cs typeface="ＭＳ Ｐゴシック"/>
                        <a:sym typeface="ＭＳ Ｐゴシック"/>
                      </a:endParaRPr>
                    </a:p>
                  </a:txBody>
                  <a:tcPr marL="36000" marR="3600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accent5"/>
                    </a:solidFill>
                  </a:tcPr>
                </a:tc>
                <a:tc>
                  <a:txBody>
                    <a:bodyPr/>
                    <a:lstStyle/>
                    <a:p>
                      <a:pPr algn="ctr">
                        <a:lnSpc>
                          <a:spcPct val="105999"/>
                        </a:lnSpc>
                        <a:defRPr sz="1200">
                          <a:solidFill>
                            <a:srgbClr val="FFFFFF"/>
                          </a:solidFill>
                        </a:defRPr>
                      </a:pPr>
                      <a:r>
                        <a:rPr lang="ja-JP" altLang="en-US" sz="1100" b="1" dirty="0">
                          <a:latin typeface="+mn-ea"/>
                          <a:ea typeface="+mn-ea"/>
                          <a:cs typeface="ＭＳ Ｐゴシック"/>
                          <a:sym typeface="ＭＳ Ｐゴシック"/>
                        </a:rPr>
                        <a:t>１</a:t>
                      </a:r>
                      <a:r>
                        <a:rPr lang="ja-JP" altLang="en-US" sz="1100" b="1" dirty="0" smtClean="0">
                          <a:latin typeface="+mn-ea"/>
                          <a:ea typeface="+mn-ea"/>
                          <a:cs typeface="ＭＳ Ｐゴシック"/>
                          <a:sym typeface="ＭＳ Ｐゴシック"/>
                        </a:rPr>
                        <a:t>月</a:t>
                      </a:r>
                      <a:endParaRPr sz="1100" b="1" dirty="0">
                        <a:latin typeface="+mn-ea"/>
                        <a:ea typeface="+mn-ea"/>
                        <a:cs typeface="ＭＳ Ｐゴシック"/>
                        <a:sym typeface="ＭＳ Ｐゴシック"/>
                      </a:endParaRPr>
                    </a:p>
                  </a:txBody>
                  <a:tcPr marL="36000" marR="3600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accent5"/>
                    </a:solidFill>
                  </a:tcPr>
                </a:tc>
                <a:tc>
                  <a:txBody>
                    <a:bodyPr/>
                    <a:lstStyle/>
                    <a:p>
                      <a:pPr algn="ctr">
                        <a:lnSpc>
                          <a:spcPct val="105999"/>
                        </a:lnSpc>
                        <a:defRPr sz="1200">
                          <a:solidFill>
                            <a:srgbClr val="FFFFFF"/>
                          </a:solidFill>
                        </a:defRPr>
                      </a:pPr>
                      <a:r>
                        <a:rPr lang="ja-JP" altLang="en-US" sz="1100" b="1" dirty="0" smtClean="0">
                          <a:latin typeface="+mn-ea"/>
                          <a:ea typeface="+mn-ea"/>
                          <a:cs typeface="ＭＳ Ｐゴシック"/>
                          <a:sym typeface="ＭＳ Ｐゴシック"/>
                        </a:rPr>
                        <a:t>２月</a:t>
                      </a:r>
                      <a:endParaRPr sz="1100" b="1" dirty="0">
                        <a:latin typeface="+mn-ea"/>
                        <a:ea typeface="+mn-ea"/>
                        <a:cs typeface="ＭＳ Ｐゴシック"/>
                        <a:sym typeface="ＭＳ Ｐゴシック"/>
                      </a:endParaRPr>
                    </a:p>
                  </a:txBody>
                  <a:tcPr marL="36000" marR="3600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accent5"/>
                    </a:solidFill>
                  </a:tcPr>
                </a:tc>
                <a:tc>
                  <a:txBody>
                    <a:bodyPr/>
                    <a:lstStyle/>
                    <a:p>
                      <a:pPr algn="ctr">
                        <a:lnSpc>
                          <a:spcPct val="105999"/>
                        </a:lnSpc>
                        <a:defRPr sz="1200">
                          <a:solidFill>
                            <a:srgbClr val="FFFFFF"/>
                          </a:solidFill>
                        </a:defRPr>
                      </a:pPr>
                      <a:r>
                        <a:rPr lang="ja-JP" altLang="en-US" sz="1100" b="1" dirty="0">
                          <a:latin typeface="+mn-ea"/>
                          <a:ea typeface="+mn-ea"/>
                          <a:cs typeface="ＭＳ Ｐゴシック"/>
                          <a:sym typeface="ＭＳ Ｐゴシック"/>
                        </a:rPr>
                        <a:t>３</a:t>
                      </a:r>
                      <a:r>
                        <a:rPr lang="ja-JP" altLang="en-US" sz="1100" b="1" dirty="0" smtClean="0">
                          <a:latin typeface="+mn-ea"/>
                          <a:ea typeface="+mn-ea"/>
                          <a:cs typeface="ＭＳ Ｐゴシック"/>
                          <a:sym typeface="ＭＳ Ｐゴシック"/>
                        </a:rPr>
                        <a:t>月</a:t>
                      </a:r>
                      <a:endParaRPr sz="1100" b="1" dirty="0">
                        <a:latin typeface="+mn-ea"/>
                        <a:ea typeface="+mn-ea"/>
                        <a:cs typeface="ＭＳ Ｐゴシック"/>
                        <a:sym typeface="ＭＳ Ｐゴシック"/>
                      </a:endParaRPr>
                    </a:p>
                  </a:txBody>
                  <a:tcPr marL="36000" marR="36000" marT="0" marB="0" anchor="ctr" horzOverflow="overflow">
                    <a:lnL w="12700" cap="flat" cmpd="sng" algn="ctr">
                      <a:solidFill>
                        <a:schemeClr val="bg1"/>
                      </a:solidFill>
                      <a:prstDash val="solid"/>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chemeClr val="accent5"/>
                    </a:solidFill>
                  </a:tcPr>
                </a:tc>
                <a:extLst>
                  <a:ext uri="{0D108BD9-81ED-4DB2-BD59-A6C34878D82A}">
                    <a16:rowId xmlns:a16="http://schemas.microsoft.com/office/drawing/2014/main" val="3666707894"/>
                  </a:ext>
                </a:extLst>
              </a:tr>
              <a:tr h="335733">
                <a:tc gridSpan="2">
                  <a:txBody>
                    <a:bodyPr/>
                    <a:lstStyle/>
                    <a:p>
                      <a:pPr algn="ctr">
                        <a:lnSpc>
                          <a:spcPct val="105999"/>
                        </a:lnSpc>
                        <a:defRPr sz="1200"/>
                      </a:pPr>
                      <a:r>
                        <a:rPr lang="ja-JP" altLang="en-US" sz="1100" b="1" baseline="0" dirty="0">
                          <a:solidFill>
                            <a:schemeClr val="tx1"/>
                          </a:solidFill>
                          <a:latin typeface="+mn-ea"/>
                          <a:ea typeface="+mn-ea"/>
                        </a:rPr>
                        <a:t>各月の到達目標</a:t>
                      </a:r>
                      <a:endParaRPr lang="en-US" altLang="ja-JP" sz="1100" b="1" baseline="0" dirty="0">
                        <a:solidFill>
                          <a:schemeClr val="tx1"/>
                        </a:solidFill>
                        <a:latin typeface="+mn-ea"/>
                        <a:ea typeface="+mn-ea"/>
                      </a:endParaRPr>
                    </a:p>
                  </a:txBody>
                  <a:tcPr marL="36000" marR="36000" marT="0" marB="0" anchor="ctr" horzOverflow="overflow">
                    <a:lnL w="12700" cap="flat" cmpd="sng" algn="ctr">
                      <a:solidFill>
                        <a:schemeClr val="bg2">
                          <a:lumMod val="9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rgbClr val="DDEFE8"/>
                    </a:solidFill>
                  </a:tcPr>
                </a:tc>
                <a:tc hMerge="1">
                  <a:txBody>
                    <a:bodyPr/>
                    <a:lstStyle/>
                    <a:p>
                      <a:pPr algn="ctr">
                        <a:lnSpc>
                          <a:spcPct val="105999"/>
                        </a:lnSpc>
                        <a:defRPr sz="1200"/>
                      </a:pPr>
                      <a:r>
                        <a:rPr lang="ja-JP" altLang="en-US" sz="1100" b="1" baseline="0" dirty="0">
                          <a:solidFill>
                            <a:schemeClr val="tx1"/>
                          </a:solidFill>
                          <a:latin typeface="+mn-ea"/>
                          <a:ea typeface="+mn-ea"/>
                        </a:rPr>
                        <a:t>到達目標</a:t>
                      </a:r>
                      <a:endParaRPr lang="en-US" altLang="ja-JP" sz="1100" b="1" baseline="0" dirty="0">
                        <a:solidFill>
                          <a:schemeClr val="tx1"/>
                        </a:solidFill>
                        <a:latin typeface="+mn-ea"/>
                        <a:ea typeface="+mn-ea"/>
                      </a:endParaRPr>
                    </a:p>
                  </a:txBody>
                  <a:tcPr marL="36000" marR="36000" marT="0" marB="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rgbClr val="DDEFE8"/>
                    </a:solidFill>
                  </a:tcPr>
                </a:tc>
                <a:tc>
                  <a:txBody>
                    <a:bodyPr/>
                    <a:lstStyle/>
                    <a:p>
                      <a:pPr algn="l">
                        <a:lnSpc>
                          <a:spcPct val="105999"/>
                        </a:lnSpc>
                        <a:defRPr sz="1200"/>
                      </a:pPr>
                      <a:endParaRPr sz="1000" dirty="0">
                        <a:latin typeface="+mn-ea"/>
                        <a:ea typeface="+mn-ea"/>
                      </a:endParaRPr>
                    </a:p>
                  </a:txBody>
                  <a:tcPr marL="36000" marR="36000" marT="0" marB="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rgbClr val="DDEFE8"/>
                    </a:solidFill>
                  </a:tcPr>
                </a:tc>
                <a:tc>
                  <a:txBody>
                    <a:bodyPr/>
                    <a:lstStyle/>
                    <a:p>
                      <a:pPr algn="l">
                        <a:lnSpc>
                          <a:spcPct val="105999"/>
                        </a:lnSpc>
                        <a:defRPr sz="1200"/>
                      </a:pPr>
                      <a:endParaRPr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rgbClr val="DDEFE8"/>
                    </a:solidFill>
                  </a:tcPr>
                </a:tc>
                <a:tc>
                  <a:txBody>
                    <a:bodyPr/>
                    <a:lstStyle/>
                    <a:p>
                      <a:pPr algn="l">
                        <a:lnSpc>
                          <a:spcPct val="105999"/>
                        </a:lnSpc>
                        <a:defRPr sz="1200"/>
                      </a:pPr>
                      <a:endParaRPr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rgbClr val="DDEFE8"/>
                    </a:solidFill>
                  </a:tcPr>
                </a:tc>
                <a:tc>
                  <a:txBody>
                    <a:bodyPr/>
                    <a:lstStyle/>
                    <a:p>
                      <a:pPr algn="l">
                        <a:lnSpc>
                          <a:spcPct val="105999"/>
                        </a:lnSpc>
                        <a:defRPr sz="1200"/>
                      </a:pPr>
                      <a:endParaRPr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rgbClr val="DDEFE8"/>
                    </a:solidFill>
                  </a:tcPr>
                </a:tc>
                <a:tc>
                  <a:txBody>
                    <a:bodyPr/>
                    <a:lstStyle/>
                    <a:p>
                      <a:pPr algn="l">
                        <a:lnSpc>
                          <a:spcPct val="105999"/>
                        </a:lnSpc>
                        <a:defRPr sz="1200"/>
                      </a:pPr>
                      <a:endParaRPr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rgbClr val="DDEFE8"/>
                    </a:solidFill>
                  </a:tcPr>
                </a:tc>
                <a:tc>
                  <a:txBody>
                    <a:bodyPr/>
                    <a:lstStyle/>
                    <a:p>
                      <a:pPr algn="l">
                        <a:lnSpc>
                          <a:spcPct val="105999"/>
                        </a:lnSpc>
                        <a:defRPr sz="1200"/>
                      </a:pPr>
                      <a:endParaRPr sz="1000" dirty="0">
                        <a:latin typeface="+mn-ea"/>
                        <a:ea typeface="+mn-ea"/>
                      </a:endParaRPr>
                    </a:p>
                  </a:txBody>
                  <a:tcPr marL="36000" marR="36000" marT="0" marB="0"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rgbClr val="DDEFE8"/>
                    </a:solidFill>
                  </a:tcPr>
                </a:tc>
                <a:tc>
                  <a:txBody>
                    <a:bodyPr/>
                    <a:lstStyle/>
                    <a:p>
                      <a:pPr algn="l">
                        <a:lnSpc>
                          <a:spcPct val="105999"/>
                        </a:lnSpc>
                        <a:defRPr sz="1200"/>
                      </a:pPr>
                      <a:endParaRPr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rgbClr val="DDEFE8"/>
                    </a:solidFill>
                  </a:tcPr>
                </a:tc>
                <a:tc>
                  <a:txBody>
                    <a:bodyPr/>
                    <a:lstStyle/>
                    <a:p>
                      <a:pPr marL="0" marR="0" lvl="0" indent="0" algn="l" defTabSz="990564" rtl="0" eaLnBrk="1" fontAlgn="auto" latinLnBrk="0" hangingPunct="1">
                        <a:lnSpc>
                          <a:spcPct val="105999"/>
                        </a:lnSpc>
                        <a:spcBef>
                          <a:spcPts val="0"/>
                        </a:spcBef>
                        <a:spcAft>
                          <a:spcPts val="0"/>
                        </a:spcAft>
                        <a:buClrTx/>
                        <a:buSzTx/>
                        <a:buFontTx/>
                        <a:buNone/>
                        <a:tabLst/>
                        <a:defRPr sz="1200"/>
                      </a:pPr>
                      <a:endParaRPr lang="en-US" altLang="ja-JP" sz="1000" dirty="0" smtClean="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rgbClr val="DDEFE8"/>
                    </a:solidFill>
                  </a:tcPr>
                </a:tc>
                <a:tc>
                  <a:txBody>
                    <a:bodyPr/>
                    <a:lstStyle/>
                    <a:p>
                      <a:pPr algn="l">
                        <a:lnSpc>
                          <a:spcPct val="105999"/>
                        </a:lnSpc>
                        <a:defRPr sz="1200"/>
                      </a:pPr>
                      <a:endParaRPr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rgbClr val="DDEFE8"/>
                    </a:solidFill>
                  </a:tcPr>
                </a:tc>
                <a:extLst>
                  <a:ext uri="{0D108BD9-81ED-4DB2-BD59-A6C34878D82A}">
                    <a16:rowId xmlns:a16="http://schemas.microsoft.com/office/drawing/2014/main" val="10002"/>
                  </a:ext>
                </a:extLst>
              </a:tr>
              <a:tr h="346148">
                <a:tc rowSpan="6">
                  <a:txBody>
                    <a:bodyPr/>
                    <a:lstStyle/>
                    <a:p>
                      <a:pPr algn="ctr">
                        <a:lnSpc>
                          <a:spcPct val="105999"/>
                        </a:lnSpc>
                        <a:defRPr sz="1200"/>
                      </a:pPr>
                      <a:r>
                        <a:rPr lang="ja-JP" altLang="en-US" sz="1100" b="1" dirty="0">
                          <a:latin typeface="+mn-ea"/>
                          <a:ea typeface="+mn-ea"/>
                        </a:rPr>
                        <a:t>プロセス</a:t>
                      </a:r>
                      <a:endParaRPr lang="en-US" sz="1100" b="1" dirty="0">
                        <a:latin typeface="+mn-ea"/>
                        <a:ea typeface="+mn-ea"/>
                      </a:endParaRPr>
                    </a:p>
                  </a:txBody>
                  <a:tcPr marL="36000" marR="36000" marT="0" marB="0" anchor="ctr" horzOverflow="overflow">
                    <a:lnL w="12700" cap="flat" cmpd="sng" algn="ctr">
                      <a:solidFill>
                        <a:schemeClr val="bg2">
                          <a:lumMod val="9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5999"/>
                        </a:lnSpc>
                        <a:defRPr sz="1200"/>
                      </a:pPr>
                      <a:endParaRPr lang="en-US" sz="1100" b="1" dirty="0">
                        <a:latin typeface="+mn-ea"/>
                        <a:ea typeface="+mn-ea"/>
                      </a:endParaRPr>
                    </a:p>
                  </a:txBody>
                  <a:tcPr marL="36000" marR="36000" marT="0" marB="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866577392"/>
                  </a:ext>
                </a:extLst>
              </a:tr>
              <a:tr h="346148">
                <a:tc vMerge="1">
                  <a:txBody>
                    <a:bodyPr/>
                    <a:lstStyle/>
                    <a:p>
                      <a:endParaRPr kumimoji="1" lang="ja-JP" altLang="en-US"/>
                    </a:p>
                  </a:txBody>
                  <a:tcPr/>
                </a:tc>
                <a:tc>
                  <a:txBody>
                    <a:bodyPr/>
                    <a:lstStyle/>
                    <a:p>
                      <a:pPr algn="ctr">
                        <a:lnSpc>
                          <a:spcPct val="105999"/>
                        </a:lnSpc>
                        <a:defRPr sz="1200"/>
                      </a:pPr>
                      <a:endParaRPr lang="en-US" sz="1100" b="1" dirty="0">
                        <a:latin typeface="+mn-ea"/>
                        <a:ea typeface="+mn-ea"/>
                      </a:endParaRPr>
                    </a:p>
                  </a:txBody>
                  <a:tcPr marL="36000" marR="36000" marT="0" marB="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00862707"/>
                  </a:ext>
                </a:extLst>
              </a:tr>
              <a:tr h="346148">
                <a:tc vMerge="1">
                  <a:txBody>
                    <a:bodyPr/>
                    <a:lstStyle/>
                    <a:p>
                      <a:endParaRPr kumimoji="1" lang="ja-JP" altLang="en-US"/>
                    </a:p>
                  </a:txBody>
                  <a:tcPr/>
                </a:tc>
                <a:tc>
                  <a:txBody>
                    <a:bodyPr/>
                    <a:lstStyle/>
                    <a:p>
                      <a:pPr algn="ctr">
                        <a:lnSpc>
                          <a:spcPct val="105999"/>
                        </a:lnSpc>
                        <a:defRPr sz="1200"/>
                      </a:pPr>
                      <a:endParaRPr lang="en-US" sz="1100" b="1" dirty="0">
                        <a:latin typeface="+mn-ea"/>
                        <a:ea typeface="+mn-ea"/>
                      </a:endParaRPr>
                    </a:p>
                  </a:txBody>
                  <a:tcPr marL="36000" marR="36000" marT="0" marB="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560093450"/>
                  </a:ext>
                </a:extLst>
              </a:tr>
              <a:tr h="346148">
                <a:tc vMerge="1">
                  <a:txBody>
                    <a:bodyPr/>
                    <a:lstStyle/>
                    <a:p>
                      <a:endParaRPr kumimoji="1" lang="ja-JP" altLang="en-US"/>
                    </a:p>
                  </a:txBody>
                  <a:tcPr/>
                </a:tc>
                <a:tc>
                  <a:txBody>
                    <a:bodyPr/>
                    <a:lstStyle/>
                    <a:p>
                      <a:pPr algn="ctr">
                        <a:lnSpc>
                          <a:spcPct val="105999"/>
                        </a:lnSpc>
                        <a:defRPr sz="1200"/>
                      </a:pPr>
                      <a:endParaRPr lang="en-US" sz="1100" b="1" dirty="0">
                        <a:latin typeface="+mn-ea"/>
                        <a:ea typeface="+mn-ea"/>
                      </a:endParaRPr>
                    </a:p>
                  </a:txBody>
                  <a:tcPr marL="36000" marR="36000" marT="0" marB="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966373591"/>
                  </a:ext>
                </a:extLst>
              </a:tr>
              <a:tr h="346148">
                <a:tc vMerge="1">
                  <a:txBody>
                    <a:bodyPr/>
                    <a:lstStyle/>
                    <a:p>
                      <a:endParaRPr kumimoji="1" lang="ja-JP" altLang="en-US"/>
                    </a:p>
                  </a:txBody>
                  <a:tcPr/>
                </a:tc>
                <a:tc>
                  <a:txBody>
                    <a:bodyPr/>
                    <a:lstStyle/>
                    <a:p>
                      <a:pPr algn="ctr">
                        <a:lnSpc>
                          <a:spcPct val="105999"/>
                        </a:lnSpc>
                        <a:defRPr sz="1200"/>
                      </a:pPr>
                      <a:endParaRPr lang="en-US" sz="1100" b="1" dirty="0">
                        <a:latin typeface="+mn-ea"/>
                        <a:ea typeface="+mn-ea"/>
                      </a:endParaRPr>
                    </a:p>
                  </a:txBody>
                  <a:tcPr marL="36000" marR="36000" marT="0" marB="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186144896"/>
                  </a:ext>
                </a:extLst>
              </a:tr>
              <a:tr h="339099">
                <a:tc vMerge="1">
                  <a:txBody>
                    <a:bodyPr/>
                    <a:lstStyle/>
                    <a:p>
                      <a:pPr algn="ctr">
                        <a:lnSpc>
                          <a:spcPct val="105999"/>
                        </a:lnSpc>
                        <a:defRPr sz="1200"/>
                      </a:pPr>
                      <a:endParaRPr lang="en-US" sz="1100" b="1" dirty="0">
                        <a:latin typeface="+mn-ea"/>
                        <a:ea typeface="+mn-ea"/>
                      </a:endParaRPr>
                    </a:p>
                  </a:txBody>
                  <a:tcPr marL="36000" marR="36000" marT="0" marB="0" anchor="ctr" horzOverflow="overflow">
                    <a:lnL w="12700" cap="flat" cmpd="sng" algn="ctr">
                      <a:solidFill>
                        <a:schemeClr val="bg2">
                          <a:lumMod val="9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5999"/>
                        </a:lnSpc>
                        <a:defRPr sz="1200"/>
                      </a:pPr>
                      <a:endParaRPr lang="en-US" sz="1100" b="1" dirty="0">
                        <a:latin typeface="+mn-ea"/>
                        <a:ea typeface="+mn-ea"/>
                      </a:endParaRPr>
                    </a:p>
                  </a:txBody>
                  <a:tcPr marL="36000" marR="36000" marT="0" marB="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5999"/>
                        </a:lnSpc>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67510119"/>
                  </a:ext>
                </a:extLst>
              </a:tr>
              <a:tr h="1111980">
                <a:tc gridSpan="2">
                  <a:txBody>
                    <a:bodyPr/>
                    <a:lstStyle/>
                    <a:p>
                      <a:pPr>
                        <a:lnSpc>
                          <a:spcPts val="1600"/>
                        </a:lnSpc>
                      </a:pPr>
                      <a:r>
                        <a:rPr lang="ja-JP" altLang="en-US" sz="1100" dirty="0" smtClean="0"/>
                        <a:t>伴走支援で希望するサポート内容</a:t>
                      </a:r>
                      <a:endParaRPr lang="en-GB" altLang="en-GB" sz="1100" dirty="0"/>
                    </a:p>
                  </a:txBody>
                  <a:tcPr marL="36000" marR="36000" marT="0" marB="0" anchor="ctr" horzOverflow="overflow">
                    <a:lnL w="12700" cap="flat" cmpd="sng" algn="ctr">
                      <a:solidFill>
                        <a:schemeClr val="bg2">
                          <a:lumMod val="9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marL="0" marR="0" lvl="0" indent="0" algn="ctr" defTabSz="990564" rtl="0" eaLnBrk="1" fontAlgn="auto" latinLnBrk="0" hangingPunct="1">
                        <a:lnSpc>
                          <a:spcPct val="105999"/>
                        </a:lnSpc>
                        <a:spcBef>
                          <a:spcPts val="0"/>
                        </a:spcBef>
                        <a:spcAft>
                          <a:spcPts val="0"/>
                        </a:spcAft>
                        <a:buClrTx/>
                        <a:buSzTx/>
                        <a:buFontTx/>
                        <a:buNone/>
                        <a:tabLst/>
                        <a:defRPr sz="1200"/>
                      </a:pPr>
                      <a:r>
                        <a:rPr kumimoji="1" lang="ja-JP" altLang="en-US" sz="1100" b="1" i="0" u="none" strike="noStrike" kern="1200" cap="none" spc="0" normalizeH="0" baseline="0" noProof="0" dirty="0">
                          <a:ln>
                            <a:noFill/>
                          </a:ln>
                          <a:solidFill>
                            <a:prstClr val="black"/>
                          </a:solidFill>
                          <a:effectLst/>
                          <a:uLnTx/>
                          <a:uFillTx/>
                          <a:latin typeface="+mn-ea"/>
                          <a:ea typeface="+mn-ea"/>
                          <a:cs typeface="+mn-cs"/>
                        </a:rPr>
                        <a:t>必要リソース</a:t>
                      </a:r>
                      <a:endParaRPr kumimoji="1" lang="en-US" altLang="ja-JP" sz="1100" b="1" i="0" u="none" strike="noStrike" kern="1200" cap="none" spc="0" normalizeH="0" baseline="0" noProof="0" dirty="0">
                        <a:ln>
                          <a:noFill/>
                        </a:ln>
                        <a:solidFill>
                          <a:prstClr val="black"/>
                        </a:solidFill>
                        <a:effectLst/>
                        <a:uLnTx/>
                        <a:uFillTx/>
                        <a:latin typeface="+mn-ea"/>
                        <a:ea typeface="+mn-ea"/>
                        <a:cs typeface="+mn-cs"/>
                      </a:endParaRPr>
                    </a:p>
                  </a:txBody>
                  <a:tcPr marL="36000" marR="36000" marT="0" marB="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indent="-171450" algn="l">
                        <a:lnSpc>
                          <a:spcPct val="105999"/>
                        </a:lnSpc>
                        <a:buFont typeface="Arial" panose="020B0604020202020204" pitchFamily="34" charset="0"/>
                        <a:buChar char="•"/>
                        <a:defRPr sz="1200"/>
                      </a:pPr>
                      <a:endParaRPr lang="en-US" sz="1000" dirty="0">
                        <a:latin typeface="+mn-ea"/>
                        <a:ea typeface="+mn-ea"/>
                      </a:endParaRPr>
                    </a:p>
                    <a:p>
                      <a:pPr marL="171450" indent="-171450" algn="l">
                        <a:lnSpc>
                          <a:spcPct val="105999"/>
                        </a:lnSpc>
                        <a:buFont typeface="Arial" panose="020B0604020202020204" pitchFamily="34" charset="0"/>
                        <a:buChar char="•"/>
                        <a:defRPr sz="1200"/>
                      </a:pPr>
                      <a:endParaRPr lang="en-US" sz="1000" dirty="0">
                        <a:latin typeface="+mn-ea"/>
                        <a:ea typeface="+mn-ea"/>
                      </a:endParaRPr>
                    </a:p>
                  </a:txBody>
                  <a:tcPr marL="36000" marR="36000" marT="0" marB="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indent="-171450" algn="l">
                        <a:lnSpc>
                          <a:spcPct val="105999"/>
                        </a:lnSpc>
                        <a:buFont typeface="Arial" panose="020B0604020202020204" pitchFamily="34" charset="0"/>
                        <a:buChar char="•"/>
                        <a:defRPr sz="1200"/>
                      </a:pPr>
                      <a:endParaRPr lang="en-US" sz="1000" dirty="0">
                        <a:latin typeface="+mn-ea"/>
                        <a:ea typeface="+mn-ea"/>
                      </a:endParaRPr>
                    </a:p>
                    <a:p>
                      <a:pPr marL="171450" indent="-171450" algn="l">
                        <a:lnSpc>
                          <a:spcPct val="105999"/>
                        </a:lnSpc>
                        <a:buFont typeface="Arial" panose="020B0604020202020204" pitchFamily="34" charset="0"/>
                        <a:buChar char="•"/>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indent="-171450" algn="l">
                        <a:lnSpc>
                          <a:spcPct val="105999"/>
                        </a:lnSpc>
                        <a:buFont typeface="Arial" panose="020B0604020202020204" pitchFamily="34" charset="0"/>
                        <a:buChar char="•"/>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indent="-171450" algn="l">
                        <a:lnSpc>
                          <a:spcPct val="105999"/>
                        </a:lnSpc>
                        <a:buFont typeface="Arial" panose="020B0604020202020204" pitchFamily="34" charset="0"/>
                        <a:buChar char="•"/>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171450" indent="-171450" algn="l">
                        <a:lnSpc>
                          <a:spcPct val="105999"/>
                        </a:lnSpc>
                        <a:buFont typeface="Arial" panose="020B0604020202020204" pitchFamily="34" charset="0"/>
                        <a:buChar char="•"/>
                        <a:defRPr sz="1200"/>
                      </a:pPr>
                      <a:endParaRPr lang="en-US" sz="1000" dirty="0">
                        <a:latin typeface="+mn-ea"/>
                        <a:ea typeface="+mn-ea"/>
                      </a:endParaRPr>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90564" rtl="0" eaLnBrk="1" fontAlgn="auto" latinLnBrk="0" hangingPunct="1">
                        <a:lnSpc>
                          <a:spcPct val="105999"/>
                        </a:lnSpc>
                        <a:spcBef>
                          <a:spcPts val="0"/>
                        </a:spcBef>
                        <a:spcAft>
                          <a:spcPts val="0"/>
                        </a:spcAft>
                        <a:buClrTx/>
                        <a:buSzTx/>
                        <a:buFontTx/>
                        <a:buNone/>
                        <a:tabLst/>
                        <a:defRPr sz="1200"/>
                      </a:pPr>
                      <a:endParaRPr kumimoji="1" lang="en-US" altLang="ja-JP" sz="1000" dirty="0"/>
                    </a:p>
                  </a:txBody>
                  <a:tcPr marL="36000" marR="36000" marT="0" marB="0"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90564" rtl="0" eaLnBrk="1" fontAlgn="auto" latinLnBrk="0" hangingPunct="1">
                        <a:lnSpc>
                          <a:spcPct val="105999"/>
                        </a:lnSpc>
                        <a:spcBef>
                          <a:spcPts val="0"/>
                        </a:spcBef>
                        <a:spcAft>
                          <a:spcPts val="0"/>
                        </a:spcAft>
                        <a:buClrTx/>
                        <a:buSzTx/>
                        <a:buFontTx/>
                        <a:buNone/>
                        <a:tabLst/>
                        <a:defRPr sz="1200"/>
                      </a:pPr>
                      <a:endParaRPr kumimoji="1" lang="en-US" altLang="ja-JP" sz="1000" dirty="0"/>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90564" rtl="0" eaLnBrk="1" fontAlgn="auto" latinLnBrk="0" hangingPunct="1">
                        <a:lnSpc>
                          <a:spcPct val="105999"/>
                        </a:lnSpc>
                        <a:spcBef>
                          <a:spcPts val="0"/>
                        </a:spcBef>
                        <a:spcAft>
                          <a:spcPts val="0"/>
                        </a:spcAft>
                        <a:buClrTx/>
                        <a:buSzTx/>
                        <a:buFontTx/>
                        <a:buNone/>
                        <a:tabLst/>
                        <a:defRPr sz="1200"/>
                      </a:pPr>
                      <a:endParaRPr kumimoji="1" lang="en-US" altLang="ja-JP" sz="1000" dirty="0"/>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90564" rtl="0" eaLnBrk="1" fontAlgn="auto" latinLnBrk="0" hangingPunct="1">
                        <a:lnSpc>
                          <a:spcPct val="105999"/>
                        </a:lnSpc>
                        <a:spcBef>
                          <a:spcPts val="0"/>
                        </a:spcBef>
                        <a:spcAft>
                          <a:spcPts val="0"/>
                        </a:spcAft>
                        <a:buClrTx/>
                        <a:buSzTx/>
                        <a:buFontTx/>
                        <a:buNone/>
                        <a:tabLst/>
                        <a:defRPr sz="1200"/>
                      </a:pPr>
                      <a:endParaRPr kumimoji="1" lang="en-US" altLang="ja-JP" sz="1000" dirty="0"/>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918039572"/>
                  </a:ext>
                </a:extLst>
              </a:tr>
              <a:tr h="595637">
                <a:tc gridSpan="2">
                  <a:txBody>
                    <a:bodyPr/>
                    <a:lstStyle/>
                    <a:p>
                      <a:pPr marL="0" marR="0" lvl="0" indent="0" algn="ctr" defTabSz="990564" rtl="0" eaLnBrk="1" fontAlgn="auto" latinLnBrk="0" hangingPunct="1">
                        <a:lnSpc>
                          <a:spcPct val="105999"/>
                        </a:lnSpc>
                        <a:spcBef>
                          <a:spcPts val="0"/>
                        </a:spcBef>
                        <a:spcAft>
                          <a:spcPts val="0"/>
                        </a:spcAft>
                        <a:buClrTx/>
                        <a:buSzTx/>
                        <a:buFontTx/>
                        <a:buNone/>
                        <a:tabLst/>
                        <a:defRPr sz="1200"/>
                      </a:pPr>
                      <a:r>
                        <a:rPr kumimoji="1" lang="ja-JP" altLang="en-US" sz="1100" b="1" i="0" u="none" strike="noStrike" kern="1200" cap="none" spc="0" normalizeH="0" baseline="0" noProof="0" dirty="0">
                          <a:ln>
                            <a:noFill/>
                          </a:ln>
                          <a:solidFill>
                            <a:prstClr val="black"/>
                          </a:solidFill>
                          <a:effectLst/>
                          <a:uLnTx/>
                          <a:uFillTx/>
                          <a:latin typeface="+mn-ea"/>
                          <a:ea typeface="+mn-ea"/>
                          <a:cs typeface="+mn-cs"/>
                        </a:rPr>
                        <a:t>必要</a:t>
                      </a:r>
                      <a:r>
                        <a:rPr kumimoji="1" lang="ja-JP" altLang="en-US" sz="1100" b="1" i="0" u="none" strike="noStrike" kern="1200" cap="none" spc="0" normalizeH="0" baseline="0" noProof="0" dirty="0" smtClean="0">
                          <a:ln>
                            <a:noFill/>
                          </a:ln>
                          <a:solidFill>
                            <a:prstClr val="black"/>
                          </a:solidFill>
                          <a:effectLst/>
                          <a:uLnTx/>
                          <a:uFillTx/>
                          <a:latin typeface="+mn-ea"/>
                          <a:ea typeface="+mn-ea"/>
                          <a:cs typeface="+mn-cs"/>
                        </a:rPr>
                        <a:t>資金（用途）</a:t>
                      </a:r>
                      <a:endParaRPr kumimoji="1" lang="en-US" altLang="ja-JP" sz="1100" b="1" i="0" u="none" strike="noStrike" kern="1200" cap="none" spc="0" normalizeH="0" baseline="0" noProof="0" dirty="0">
                        <a:ln>
                          <a:noFill/>
                        </a:ln>
                        <a:solidFill>
                          <a:prstClr val="black"/>
                        </a:solidFill>
                        <a:effectLst/>
                        <a:uLnTx/>
                        <a:uFillTx/>
                        <a:latin typeface="+mn-ea"/>
                        <a:ea typeface="+mn-ea"/>
                        <a:cs typeface="+mn-cs"/>
                      </a:endParaRPr>
                    </a:p>
                  </a:txBody>
                  <a:tcPr marL="36000" marR="36000" marT="0" marB="0" anchor="ctr" horzOverflow="overflow">
                    <a:lnL w="12700" cap="flat" cmpd="sng" algn="ctr">
                      <a:solidFill>
                        <a:schemeClr val="bg2">
                          <a:lumMod val="90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marL="0" marR="0" lvl="0" indent="0" algn="ctr" defTabSz="990564" rtl="0" eaLnBrk="1" fontAlgn="auto" latinLnBrk="0" hangingPunct="1">
                        <a:lnSpc>
                          <a:spcPct val="105999"/>
                        </a:lnSpc>
                        <a:spcBef>
                          <a:spcPts val="0"/>
                        </a:spcBef>
                        <a:spcAft>
                          <a:spcPts val="0"/>
                        </a:spcAft>
                        <a:buClrTx/>
                        <a:buSzTx/>
                        <a:buFontTx/>
                        <a:buNone/>
                        <a:tabLst/>
                        <a:defRPr sz="1200"/>
                      </a:pPr>
                      <a:r>
                        <a:rPr kumimoji="1" lang="ja-JP" altLang="en-US" sz="1100" b="1" i="0" u="none" strike="noStrike" kern="1200" cap="none" spc="0" normalizeH="0" baseline="0" noProof="0" dirty="0">
                          <a:ln>
                            <a:noFill/>
                          </a:ln>
                          <a:solidFill>
                            <a:prstClr val="black"/>
                          </a:solidFill>
                          <a:effectLst/>
                          <a:uLnTx/>
                          <a:uFillTx/>
                          <a:latin typeface="+mn-ea"/>
                          <a:ea typeface="+mn-ea"/>
                          <a:cs typeface="+mn-cs"/>
                        </a:rPr>
                        <a:t>必要資金</a:t>
                      </a:r>
                      <a:endParaRPr kumimoji="1" lang="en-US" altLang="ja-JP" sz="1100" b="1" i="0" u="none" strike="noStrike" kern="1200" cap="none" spc="0" normalizeH="0" baseline="0" noProof="0" dirty="0">
                        <a:ln>
                          <a:noFill/>
                        </a:ln>
                        <a:solidFill>
                          <a:prstClr val="black"/>
                        </a:solidFill>
                        <a:effectLst/>
                        <a:uLnTx/>
                        <a:uFillTx/>
                        <a:latin typeface="+mn-ea"/>
                        <a:ea typeface="+mn-ea"/>
                        <a:cs typeface="+mn-cs"/>
                      </a:endParaRPr>
                    </a:p>
                  </a:txBody>
                  <a:tcPr marL="36000" marR="36000" marT="0" marB="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90564" rtl="0" eaLnBrk="1" fontAlgn="auto" latinLnBrk="0" hangingPunct="1">
                        <a:lnSpc>
                          <a:spcPct val="105999"/>
                        </a:lnSpc>
                        <a:spcBef>
                          <a:spcPts val="0"/>
                        </a:spcBef>
                        <a:spcAft>
                          <a:spcPts val="0"/>
                        </a:spcAft>
                        <a:buClrTx/>
                        <a:buSzTx/>
                        <a:buFontTx/>
                        <a:buNone/>
                        <a:tabLst/>
                        <a:defRPr sz="1200"/>
                      </a:pPr>
                      <a:r>
                        <a:rPr kumimoji="1" lang="ja-JP" altLang="en-US" sz="1000" dirty="0" smtClean="0"/>
                        <a:t>万円</a:t>
                      </a:r>
                      <a:endParaRPr kumimoji="1" lang="en-US" altLang="ja-JP" sz="1000" dirty="0"/>
                    </a:p>
                    <a:p>
                      <a:pPr marL="0" marR="0" lvl="0" indent="0" algn="ctr" defTabSz="990564" rtl="0" eaLnBrk="1" fontAlgn="auto" latinLnBrk="0" hangingPunct="1">
                        <a:lnSpc>
                          <a:spcPct val="105999"/>
                        </a:lnSpc>
                        <a:spcBef>
                          <a:spcPts val="0"/>
                        </a:spcBef>
                        <a:spcAft>
                          <a:spcPts val="0"/>
                        </a:spcAft>
                        <a:buClrTx/>
                        <a:buSzTx/>
                        <a:buFontTx/>
                        <a:buNone/>
                        <a:tabLst/>
                        <a:defRPr sz="1200"/>
                      </a:pPr>
                      <a:r>
                        <a:rPr kumimoji="1" lang="ja-JP" altLang="en-US" sz="1000" dirty="0" smtClean="0"/>
                        <a:t>（用途）</a:t>
                      </a:r>
                      <a:endParaRPr kumimoji="1" lang="en-US" altLang="ja-JP" sz="1000" dirty="0"/>
                    </a:p>
                  </a:txBody>
                  <a:tcPr marL="36000" marR="36000" marT="0" marB="0" anchor="ctr" horzOverflow="overflow">
                    <a:lnL w="12700" cap="flat" cmpd="sng" algn="ctr">
                      <a:solidFill>
                        <a:schemeClr val="bg1">
                          <a:lumMod val="75000"/>
                        </a:schemeClr>
                      </a:solidFill>
                      <a:prstDash val="solid"/>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90564" rtl="0" eaLnBrk="1" fontAlgn="auto" latinLnBrk="0" hangingPunct="1">
                        <a:lnSpc>
                          <a:spcPct val="105999"/>
                        </a:lnSpc>
                        <a:spcBef>
                          <a:spcPts val="0"/>
                        </a:spcBef>
                        <a:spcAft>
                          <a:spcPts val="0"/>
                        </a:spcAft>
                        <a:buClrTx/>
                        <a:buSzTx/>
                        <a:buFontTx/>
                        <a:buNone/>
                        <a:tabLst/>
                        <a:defRPr sz="1200"/>
                      </a:pPr>
                      <a:endParaRPr kumimoji="1" lang="en-US" altLang="ja-JP" sz="1050" dirty="0"/>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90564" rtl="0" eaLnBrk="1" fontAlgn="auto" latinLnBrk="0" hangingPunct="1">
                        <a:lnSpc>
                          <a:spcPct val="105999"/>
                        </a:lnSpc>
                        <a:spcBef>
                          <a:spcPts val="0"/>
                        </a:spcBef>
                        <a:spcAft>
                          <a:spcPts val="0"/>
                        </a:spcAft>
                        <a:buClrTx/>
                        <a:buSzTx/>
                        <a:buFontTx/>
                        <a:buNone/>
                        <a:tabLst/>
                        <a:defRPr sz="1200"/>
                      </a:pPr>
                      <a:endParaRPr kumimoji="1" lang="en-US" altLang="ja-JP" sz="1050" dirty="0"/>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90564" rtl="0" eaLnBrk="1" fontAlgn="auto" latinLnBrk="0" hangingPunct="1">
                        <a:lnSpc>
                          <a:spcPct val="105999"/>
                        </a:lnSpc>
                        <a:spcBef>
                          <a:spcPts val="0"/>
                        </a:spcBef>
                        <a:spcAft>
                          <a:spcPts val="0"/>
                        </a:spcAft>
                        <a:buClrTx/>
                        <a:buSzTx/>
                        <a:buFontTx/>
                        <a:buNone/>
                        <a:tabLst/>
                        <a:defRPr sz="1200"/>
                      </a:pPr>
                      <a:endParaRPr kumimoji="1" lang="en-US" altLang="ja-JP" sz="1000" dirty="0"/>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90564" rtl="0" eaLnBrk="1" fontAlgn="auto" latinLnBrk="0" hangingPunct="1">
                        <a:lnSpc>
                          <a:spcPct val="105999"/>
                        </a:lnSpc>
                        <a:spcBef>
                          <a:spcPts val="0"/>
                        </a:spcBef>
                        <a:spcAft>
                          <a:spcPts val="0"/>
                        </a:spcAft>
                        <a:buClrTx/>
                        <a:buSzTx/>
                        <a:buFontTx/>
                        <a:buNone/>
                        <a:tabLst/>
                        <a:defRPr sz="1200"/>
                      </a:pPr>
                      <a:endParaRPr kumimoji="1" lang="en-US" altLang="ja-JP" sz="1000" dirty="0" smtClean="0"/>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90564" rtl="0" eaLnBrk="1" fontAlgn="auto" latinLnBrk="0" hangingPunct="1">
                        <a:lnSpc>
                          <a:spcPct val="105999"/>
                        </a:lnSpc>
                        <a:spcBef>
                          <a:spcPts val="0"/>
                        </a:spcBef>
                        <a:spcAft>
                          <a:spcPts val="0"/>
                        </a:spcAft>
                        <a:buClrTx/>
                        <a:buSzTx/>
                        <a:buFontTx/>
                        <a:buNone/>
                        <a:tabLst/>
                        <a:defRPr sz="1200"/>
                      </a:pPr>
                      <a:endParaRPr kumimoji="1" lang="en-US" altLang="ja-JP" sz="1000" dirty="0"/>
                    </a:p>
                  </a:txBody>
                  <a:tcPr marL="36000" marR="36000" marT="0" marB="0"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90564" rtl="0" eaLnBrk="1" fontAlgn="auto" latinLnBrk="0" hangingPunct="1">
                        <a:lnSpc>
                          <a:spcPct val="105999"/>
                        </a:lnSpc>
                        <a:spcBef>
                          <a:spcPts val="0"/>
                        </a:spcBef>
                        <a:spcAft>
                          <a:spcPts val="0"/>
                        </a:spcAft>
                        <a:buClrTx/>
                        <a:buSzTx/>
                        <a:buFontTx/>
                        <a:buNone/>
                        <a:tabLst/>
                        <a:defRPr sz="1200"/>
                      </a:pPr>
                      <a:endParaRPr kumimoji="1" lang="en-US" altLang="ja-JP" sz="1000" dirty="0"/>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90564" rtl="0" eaLnBrk="1" fontAlgn="auto" latinLnBrk="0" hangingPunct="1">
                        <a:lnSpc>
                          <a:spcPct val="105999"/>
                        </a:lnSpc>
                        <a:spcBef>
                          <a:spcPts val="0"/>
                        </a:spcBef>
                        <a:spcAft>
                          <a:spcPts val="0"/>
                        </a:spcAft>
                        <a:buClrTx/>
                        <a:buSzTx/>
                        <a:buFontTx/>
                        <a:buNone/>
                        <a:tabLst/>
                        <a:defRPr sz="1200"/>
                      </a:pPr>
                      <a:endParaRPr kumimoji="1" lang="en-US" altLang="ja-JP" sz="1000" dirty="0"/>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solidFill>
                      <a:prstDash val="sysDash"/>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ctr" defTabSz="990564" rtl="0" eaLnBrk="1" fontAlgn="auto" latinLnBrk="0" hangingPunct="1">
                        <a:lnSpc>
                          <a:spcPct val="105999"/>
                        </a:lnSpc>
                        <a:spcBef>
                          <a:spcPts val="0"/>
                        </a:spcBef>
                        <a:spcAft>
                          <a:spcPts val="0"/>
                        </a:spcAft>
                        <a:buClrTx/>
                        <a:buSzTx/>
                        <a:buFontTx/>
                        <a:buNone/>
                        <a:tabLst/>
                        <a:defRPr sz="1200"/>
                      </a:pPr>
                      <a:endParaRPr kumimoji="1" lang="en-US" altLang="ja-JP" sz="1000" dirty="0"/>
                    </a:p>
                  </a:txBody>
                  <a:tcPr marL="36000" marR="36000" marT="0" marB="0" anchor="ctr" horzOverflow="overflow">
                    <a:lnL w="12700" cap="flat" cmpd="sng" algn="ctr">
                      <a:solidFill>
                        <a:schemeClr val="bg2"/>
                      </a:solidFill>
                      <a:prstDash val="sysDash"/>
                      <a:round/>
                      <a:headEnd type="none" w="med" len="med"/>
                      <a:tailEnd type="none" w="med" len="med"/>
                    </a:lnL>
                    <a:lnR w="12700" cap="flat" cmpd="sng" algn="ctr">
                      <a:solidFill>
                        <a:schemeClr val="bg2">
                          <a:lumMod val="90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69583488"/>
                  </a:ext>
                </a:extLst>
              </a:tr>
            </a:tbl>
          </a:graphicData>
        </a:graphic>
      </p:graphicFrame>
      <p:sp>
        <p:nvSpPr>
          <p:cNvPr id="13" name="タイトル 3">
            <a:extLst>
              <a:ext uri="{FF2B5EF4-FFF2-40B4-BE49-F238E27FC236}">
                <a16:creationId xmlns:a16="http://schemas.microsoft.com/office/drawing/2014/main" id="{4371611D-9AAA-4A23-91F0-B92385CACB49}"/>
              </a:ext>
            </a:extLst>
          </p:cNvPr>
          <p:cNvSpPr>
            <a:spLocks noGrp="1"/>
          </p:cNvSpPr>
          <p:nvPr>
            <p:ph type="title" idx="4294967295"/>
          </p:nvPr>
        </p:nvSpPr>
        <p:spPr>
          <a:xfrm>
            <a:off x="144482" y="130630"/>
            <a:ext cx="9072000" cy="409710"/>
          </a:xfrm>
          <a:prstGeom prst="rect">
            <a:avLst/>
          </a:prstGeom>
        </p:spPr>
        <p:txBody>
          <a:bodyPr/>
          <a:lstStyle/>
          <a:p>
            <a:r>
              <a:rPr lang="ja-JP" altLang="en-US" dirty="0">
                <a:latin typeface="Meiryo UI" panose="020B0604030504040204" pitchFamily="50" charset="-128"/>
                <a:ea typeface="Meiryo UI" panose="020B0604030504040204" pitchFamily="50" charset="-128"/>
              </a:rPr>
              <a:t>８．実証実験等期間中の取組内容とマイルストーン</a:t>
            </a:r>
            <a:endParaRPr kumimoji="1" lang="ja-JP" altLang="en-US" dirty="0">
              <a:latin typeface="Meiryo UI" panose="020B0604030504040204" pitchFamily="50" charset="-128"/>
              <a:ea typeface="Meiryo UI" panose="020B0604030504040204" pitchFamily="50" charset="-128"/>
            </a:endParaRPr>
          </a:p>
        </p:txBody>
      </p:sp>
      <p:sp>
        <p:nvSpPr>
          <p:cNvPr id="17" name="フッター プレースホルダー 4">
            <a:extLst>
              <a:ext uri="{FF2B5EF4-FFF2-40B4-BE49-F238E27FC236}">
                <a16:creationId xmlns:a16="http://schemas.microsoft.com/office/drawing/2014/main" id="{81D92CC0-178F-44B6-B9B7-B7C265AAE715}"/>
              </a:ext>
            </a:extLst>
          </p:cNvPr>
          <p:cNvSpPr txBox="1">
            <a:spLocks/>
          </p:cNvSpPr>
          <p:nvPr/>
        </p:nvSpPr>
        <p:spPr bwMode="gray">
          <a:xfrm>
            <a:off x="279400" y="1102947"/>
            <a:ext cx="2006599" cy="648499"/>
          </a:xfrm>
          <a:prstGeom prst="rect">
            <a:avLst/>
          </a:prstGeom>
          <a:solidFill>
            <a:schemeClr val="accent5"/>
          </a:solidFill>
          <a:ln w="6350">
            <a:solidFill>
              <a:schemeClr val="accent5"/>
            </a:solidFill>
            <a:miter lim="800000"/>
            <a:headEnd/>
            <a:tailEnd/>
          </a:ln>
        </p:spPr>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defPPr>
              <a:defRPr lang="en-US"/>
            </a:defPPr>
            <a:lvl1pPr algn="ctr" defTabSz="762000" eaLnBrk="0" hangingPunct="0">
              <a:lnSpc>
                <a:spcPct val="106000"/>
              </a:lnSpc>
              <a:spcBef>
                <a:spcPts val="600"/>
              </a:spcBef>
              <a:defRPr kumimoji="1" sz="1200" b="1">
                <a:solidFill>
                  <a:schemeClr val="bg1"/>
                </a:solidFill>
              </a:defRPr>
            </a:lvl1pPr>
          </a:lstStyle>
          <a:p>
            <a:r>
              <a:rPr lang="ja-JP" altLang="en-US" sz="1600" dirty="0"/>
              <a:t>実証実験</a:t>
            </a:r>
            <a:r>
              <a:rPr lang="en-US" altLang="en-GB" sz="1600" dirty="0" err="1"/>
              <a:t>期間内での到達目標</a:t>
            </a:r>
            <a:endParaRPr lang="en-GB" altLang="en-GB" sz="1600" dirty="0"/>
          </a:p>
        </p:txBody>
      </p:sp>
      <p:sp>
        <p:nvSpPr>
          <p:cNvPr id="18" name="正方形/長方形 17">
            <a:extLst>
              <a:ext uri="{FF2B5EF4-FFF2-40B4-BE49-F238E27FC236}">
                <a16:creationId xmlns:a16="http://schemas.microsoft.com/office/drawing/2014/main" id="{461904FD-3AAF-454F-96A9-E216DEA942F1}"/>
              </a:ext>
            </a:extLst>
          </p:cNvPr>
          <p:cNvSpPr/>
          <p:nvPr/>
        </p:nvSpPr>
        <p:spPr bwMode="gray">
          <a:xfrm>
            <a:off x="2452530" y="1108751"/>
            <a:ext cx="7128000" cy="648499"/>
          </a:xfrm>
          <a:prstGeom prst="rect">
            <a:avLst/>
          </a:prstGeom>
          <a:solidFill>
            <a:schemeClr val="bg1"/>
          </a:solidFill>
          <a:ln w="6350">
            <a:solidFill>
              <a:srgbClr val="A7A8AA"/>
            </a:solidFill>
            <a:miter lim="800000"/>
            <a:headEnd/>
            <a:tailEnd/>
          </a:ln>
        </p:spPr>
        <p:txBody>
          <a:bodyPr lIns="72000" tIns="72000" rIns="72000" bIns="72000" rtlCol="0" anchor="ctr"/>
          <a:lstStyle/>
          <a:p>
            <a:pPr marL="88900" defTabSz="762000" eaLnBrk="0" hangingPunct="0">
              <a:lnSpc>
                <a:spcPct val="106000"/>
              </a:lnSpc>
              <a:spcBef>
                <a:spcPts val="0"/>
              </a:spcBef>
            </a:pPr>
            <a:endParaRPr kumimoji="1" lang="ja-JP" altLang="en-US" sz="1400" dirty="0">
              <a:latin typeface="Meiryo UI" panose="020B0604030504040204" pitchFamily="50" charset="-128"/>
              <a:ea typeface="Meiryo UI" panose="020B0604030504040204" pitchFamily="50" charset="-128"/>
            </a:endParaRPr>
          </a:p>
        </p:txBody>
      </p:sp>
      <p:sp>
        <p:nvSpPr>
          <p:cNvPr id="22" name="テキスト プレースホルダー 3">
            <a:extLst>
              <a:ext uri="{FF2B5EF4-FFF2-40B4-BE49-F238E27FC236}">
                <a16:creationId xmlns:a16="http://schemas.microsoft.com/office/drawing/2014/main" id="{A5A1D3BF-A72B-4D7D-8AE6-208DB3EC4766}"/>
              </a:ext>
            </a:extLst>
          </p:cNvPr>
          <p:cNvSpPr txBox="1">
            <a:spLocks/>
          </p:cNvSpPr>
          <p:nvPr/>
        </p:nvSpPr>
        <p:spPr>
          <a:xfrm>
            <a:off x="279400" y="547010"/>
            <a:ext cx="6256755" cy="432000"/>
          </a:xfrm>
          <a:prstGeom prst="rect">
            <a:avLst/>
          </a:prstGeom>
        </p:spPr>
        <p:txBody>
          <a:bodyPr vert="horz" wrap="none" lIns="72000" tIns="0" rIns="0" bIns="0" rtlCol="0" anchor="ctr">
            <a:noAutofit/>
          </a:bodyPr>
          <a:lstStyle>
            <a:lvl1pPr marL="0" marR="0" indent="0" defTabSz="990564" eaLnBrk="1" fontAlgn="auto" latinLnBrk="0" hangingPunct="1">
              <a:lnSpc>
                <a:spcPct val="100000"/>
              </a:lnSpc>
              <a:spcBef>
                <a:spcPts val="0"/>
              </a:spcBef>
              <a:spcAft>
                <a:spcPts val="0"/>
              </a:spcAft>
              <a:buClrTx/>
              <a:buSzPct val="100000"/>
              <a:buFont typeface="Arial" panose="020B0604020202020204" pitchFamily="34" charset="0"/>
              <a:buNone/>
              <a:tabLst/>
              <a:defRPr kumimoji="1" sz="1400" b="1" i="1">
                <a:solidFill>
                  <a:schemeClr val="accent1"/>
                </a:solidFill>
                <a:latin typeface="+mn-lt"/>
                <a:cs typeface="+mn-cs"/>
              </a:defRPr>
            </a:lvl1pPr>
            <a:lvl2pPr marL="172800" marR="0" indent="-172800" defTabSz="990564" eaLnBrk="1" fontAlgn="auto" latinLnBrk="0" hangingPunct="1">
              <a:lnSpc>
                <a:spcPct val="106000"/>
              </a:lnSpc>
              <a:spcBef>
                <a:spcPts val="1056"/>
              </a:spcBef>
              <a:spcAft>
                <a:spcPts val="0"/>
              </a:spcAft>
              <a:buClrTx/>
              <a:buSzPct val="100000"/>
              <a:buFont typeface="Wingdings" panose="05000000000000000000" pitchFamily="2" charset="2"/>
              <a:buChar char="n"/>
              <a:tabLst/>
              <a:defRPr kumimoji="1" lang="en-US" sz="1200" b="0" dirty="0" smtClean="0">
                <a:latin typeface="+mn-lt"/>
                <a:cs typeface="+mn-cs"/>
              </a:defRPr>
            </a:lvl2pPr>
            <a:lvl3pPr marL="345600" marR="0" indent="-172800" defTabSz="990564" eaLnBrk="1" fontAlgn="auto" latinLnBrk="0" hangingPunct="1">
              <a:lnSpc>
                <a:spcPct val="106000"/>
              </a:lnSpc>
              <a:spcBef>
                <a:spcPts val="480"/>
              </a:spcBef>
              <a:spcAft>
                <a:spcPts val="0"/>
              </a:spcAft>
              <a:buClrTx/>
              <a:buSzPct val="100000"/>
              <a:buFont typeface="Wingdings" panose="05000000000000000000" pitchFamily="2" charset="2"/>
              <a:buChar char="Ø"/>
              <a:tabLst/>
              <a:defRPr kumimoji="1" lang="en-US" sz="1200" b="0" dirty="0" smtClean="0">
                <a:latin typeface="+mn-lt"/>
                <a:cs typeface="+mn-cs"/>
              </a:defRPr>
            </a:lvl3pPr>
            <a:lvl4pPr marL="518400" marR="0" indent="-172800" defTabSz="990564" eaLnBrk="1" fontAlgn="auto" latinLnBrk="0" hangingPunct="1">
              <a:lnSpc>
                <a:spcPct val="106000"/>
              </a:lnSpc>
              <a:spcBef>
                <a:spcPts val="240"/>
              </a:spcBef>
              <a:spcAft>
                <a:spcPts val="0"/>
              </a:spcAft>
              <a:buClrTx/>
              <a:buSzPct val="100000"/>
              <a:buFont typeface="Arial" panose="020B0604020202020204" pitchFamily="34" charset="0"/>
              <a:buChar char="•"/>
              <a:tabLst/>
              <a:defRPr kumimoji="1" lang="en-US" sz="1200" b="0" baseline="0" dirty="0" smtClean="0">
                <a:latin typeface="+mn-lt"/>
                <a:cs typeface="+mn-cs"/>
              </a:defRPr>
            </a:lvl4pPr>
            <a:lvl5pPr marL="577179" indent="-191093" defTabSz="865024" eaLnBrk="1" latinLnBrk="0" hangingPunct="1">
              <a:spcBef>
                <a:spcPts val="0"/>
              </a:spcBef>
              <a:spcAft>
                <a:spcPts val="1083"/>
              </a:spcAft>
              <a:buClrTx/>
              <a:buSzPct val="100000"/>
              <a:buFont typeface="Verdana" panose="020B0604030504040204" pitchFamily="34" charset="0"/>
              <a:buChar char="−"/>
              <a:tabLst/>
              <a:defRPr kumimoji="1" lang="en-US" sz="1192" baseline="0" dirty="0" smtClean="0">
                <a:latin typeface="+mn-lt"/>
                <a:cs typeface="+mn-cs"/>
              </a:defRPr>
            </a:lvl5pPr>
            <a:lvl6pPr marL="577179" indent="-191093" defTabSz="990564">
              <a:spcBef>
                <a:spcPts val="0"/>
              </a:spcBef>
              <a:spcAft>
                <a:spcPts val="1083"/>
              </a:spcAft>
              <a:buFont typeface="Verdana" panose="020B0604030504040204" pitchFamily="34" charset="0"/>
              <a:buChar char="−"/>
              <a:defRPr kumimoji="1" sz="1300" baseline="0">
                <a:latin typeface="+mn-lt"/>
                <a:cs typeface="+mn-cs"/>
              </a:defRPr>
            </a:lvl6pPr>
            <a:lvl7pPr marL="577179" indent="-191093" defTabSz="990564">
              <a:spcBef>
                <a:spcPts val="0"/>
              </a:spcBef>
              <a:spcAft>
                <a:spcPts val="1083"/>
              </a:spcAft>
              <a:buFont typeface="Verdana" panose="020B0604030504040204" pitchFamily="34" charset="0"/>
              <a:buChar char="−"/>
              <a:defRPr kumimoji="1" sz="1300">
                <a:latin typeface="+mn-lt"/>
                <a:cs typeface="+mn-cs"/>
              </a:defRPr>
            </a:lvl7pPr>
            <a:lvl8pPr marL="577179" indent="-191093" defTabSz="990564">
              <a:spcBef>
                <a:spcPts val="0"/>
              </a:spcBef>
              <a:spcAft>
                <a:spcPts val="1083"/>
              </a:spcAft>
              <a:buFont typeface="Verdana" panose="020B0604030504040204" pitchFamily="34" charset="0"/>
              <a:buChar char="−"/>
              <a:defRPr kumimoji="1" sz="1300" baseline="0">
                <a:latin typeface="+mn-lt"/>
                <a:cs typeface="+mn-cs"/>
              </a:defRPr>
            </a:lvl8pPr>
            <a:lvl9pPr marL="577179" indent="-191093" defTabSz="990564">
              <a:spcBef>
                <a:spcPts val="0"/>
              </a:spcBef>
              <a:spcAft>
                <a:spcPts val="1083"/>
              </a:spcAft>
              <a:buFont typeface="Verdana" panose="020B0604030504040204" pitchFamily="34" charset="0"/>
              <a:buChar char="−"/>
              <a:defRPr kumimoji="1" sz="1300" baseline="0">
                <a:latin typeface="+mn-lt"/>
                <a:cs typeface="+mn-cs"/>
              </a:defRPr>
            </a:lvl9pPr>
          </a:lstStyle>
          <a:p>
            <a:r>
              <a:rPr lang="ja-JP" altLang="en-US" b="0" i="0" dirty="0">
                <a:solidFill>
                  <a:schemeClr val="tx1"/>
                </a:solidFill>
                <a:latin typeface="Meiryo UI" panose="020B0604030504040204" pitchFamily="50" charset="-128"/>
                <a:ea typeface="Meiryo UI" panose="020B0604030504040204" pitchFamily="50" charset="-128"/>
              </a:rPr>
              <a:t>「本事業期間（</a:t>
            </a:r>
            <a:r>
              <a:rPr lang="en-US" altLang="ja-JP" b="0" i="0" dirty="0" smtClean="0">
                <a:solidFill>
                  <a:schemeClr val="tx1"/>
                </a:solidFill>
                <a:latin typeface="Meiryo UI" panose="020B0604030504040204" pitchFamily="50" charset="-128"/>
                <a:ea typeface="Meiryo UI" panose="020B0604030504040204" pitchFamily="50" charset="-128"/>
              </a:rPr>
              <a:t>2026</a:t>
            </a:r>
            <a:r>
              <a:rPr lang="ja-JP" altLang="en-US" b="0" i="0" dirty="0" smtClean="0">
                <a:solidFill>
                  <a:schemeClr val="tx1"/>
                </a:solidFill>
                <a:latin typeface="Meiryo UI" panose="020B0604030504040204" pitchFamily="50" charset="-128"/>
                <a:ea typeface="Meiryo UI" panose="020B0604030504040204" pitchFamily="50" charset="-128"/>
              </a:rPr>
              <a:t>年</a:t>
            </a:r>
            <a:r>
              <a:rPr lang="en-US" altLang="ja-JP" b="0" i="0" dirty="0">
                <a:solidFill>
                  <a:schemeClr val="tx1"/>
                </a:solidFill>
                <a:latin typeface="Meiryo UI" panose="020B0604030504040204" pitchFamily="50" charset="-128"/>
                <a:ea typeface="Meiryo UI" panose="020B0604030504040204" pitchFamily="50" charset="-128"/>
              </a:rPr>
              <a:t>2</a:t>
            </a:r>
            <a:r>
              <a:rPr lang="ja-JP" altLang="en-US" b="0" i="0" dirty="0">
                <a:solidFill>
                  <a:schemeClr val="tx1"/>
                </a:solidFill>
                <a:latin typeface="Meiryo UI" panose="020B0604030504040204" pitchFamily="50" charset="-128"/>
                <a:ea typeface="Meiryo UI" panose="020B0604030504040204" pitchFamily="50" charset="-128"/>
              </a:rPr>
              <a:t>月末まで）に実施したい内容」と「必要資金」「必要なリソース」「スケジュール」「マイルストーン」を</a:t>
            </a:r>
          </a:p>
          <a:p>
            <a:r>
              <a:rPr lang="ja-JP" altLang="en-US" b="0" i="0" dirty="0">
                <a:solidFill>
                  <a:schemeClr val="tx1"/>
                </a:solidFill>
                <a:latin typeface="Meiryo UI" panose="020B0604030504040204" pitchFamily="50" charset="-128"/>
                <a:ea typeface="Meiryo UI" panose="020B0604030504040204" pitchFamily="50" charset="-128"/>
              </a:rPr>
              <a:t>プロセス毎に</a:t>
            </a:r>
            <a:r>
              <a:rPr lang="ja-JP" altLang="en-US" b="0" i="0" dirty="0" smtClean="0">
                <a:solidFill>
                  <a:schemeClr val="tx1"/>
                </a:solidFill>
                <a:latin typeface="Meiryo UI" panose="020B0604030504040204" pitchFamily="50" charset="-128"/>
                <a:ea typeface="Meiryo UI" panose="020B0604030504040204" pitchFamily="50" charset="-128"/>
              </a:rPr>
              <a:t>記載してください</a:t>
            </a:r>
            <a:r>
              <a:rPr lang="ja-JP" altLang="en-US" b="0" i="0" dirty="0">
                <a:solidFill>
                  <a:schemeClr val="tx1"/>
                </a:solidFill>
                <a:latin typeface="Meiryo UI" panose="020B0604030504040204" pitchFamily="50" charset="-128"/>
                <a:ea typeface="Meiryo UI" panose="020B0604030504040204" pitchFamily="50" charset="-128"/>
              </a:rPr>
              <a:t>。</a:t>
            </a:r>
          </a:p>
        </p:txBody>
      </p:sp>
      <p:sp>
        <p:nvSpPr>
          <p:cNvPr id="7" name="正方形/長方形 6"/>
          <p:cNvSpPr/>
          <p:nvPr/>
        </p:nvSpPr>
        <p:spPr bwMode="gray">
          <a:xfrm>
            <a:off x="3527720" y="4827647"/>
            <a:ext cx="6052810" cy="890982"/>
          </a:xfrm>
          <a:prstGeom prst="rect">
            <a:avLst/>
          </a:prstGeom>
          <a:noFill/>
          <a:ln w="38100" algn="ctr">
            <a:solidFill>
              <a:schemeClr val="bg1">
                <a:lumMod val="65000"/>
              </a:schemeClr>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defTabSz="990564" fontAlgn="auto">
              <a:spcBef>
                <a:spcPts val="0"/>
              </a:spcBef>
              <a:spcAft>
                <a:spcPts val="0"/>
              </a:spcAft>
              <a:buSzPct val="100000"/>
            </a:pPr>
            <a:r>
              <a:rPr kumimoji="1" lang="en-US" altLang="ja-JP" sz="1400" dirty="0" smtClean="0">
                <a:solidFill>
                  <a:schemeClr val="bg1">
                    <a:lumMod val="50000"/>
                  </a:schemeClr>
                </a:solidFill>
                <a:latin typeface="Meiryo UI" panose="020B0604030504040204" pitchFamily="50" charset="-128"/>
                <a:ea typeface="Meiryo UI" panose="020B0604030504040204" pitchFamily="50" charset="-128"/>
                <a:cs typeface="+mn-cs"/>
              </a:rPr>
              <a:t>※</a:t>
            </a:r>
            <a:r>
              <a:rPr kumimoji="1" lang="ja-JP" altLang="en-US" sz="1400" dirty="0" smtClean="0">
                <a:solidFill>
                  <a:schemeClr val="bg1">
                    <a:lumMod val="50000"/>
                  </a:schemeClr>
                </a:solidFill>
                <a:latin typeface="Meiryo UI" panose="020B0604030504040204" pitchFamily="50" charset="-128"/>
                <a:ea typeface="Meiryo UI" panose="020B0604030504040204" pitchFamily="50" charset="-128"/>
                <a:cs typeface="+mn-cs"/>
              </a:rPr>
              <a:t>実証実験を実施するにあたっての課題なども、あれば記載してください。</a:t>
            </a:r>
            <a:endParaRPr kumimoji="1" lang="en-US" altLang="ja-JP" sz="1400" dirty="0" smtClean="0">
              <a:solidFill>
                <a:schemeClr val="bg1">
                  <a:lumMod val="50000"/>
                </a:schemeClr>
              </a:solidFill>
              <a:latin typeface="Meiryo UI" panose="020B0604030504040204" pitchFamily="50" charset="-128"/>
              <a:ea typeface="Meiryo UI" panose="020B0604030504040204" pitchFamily="50" charset="-128"/>
              <a:cs typeface="+mn-cs"/>
            </a:endParaRPr>
          </a:p>
        </p:txBody>
      </p:sp>
      <p:sp>
        <p:nvSpPr>
          <p:cNvPr id="8" name="テキスト ボックス 7"/>
          <p:cNvSpPr txBox="1"/>
          <p:nvPr/>
        </p:nvSpPr>
        <p:spPr bwMode="gray">
          <a:xfrm>
            <a:off x="4590714" y="6514709"/>
            <a:ext cx="179536" cy="215444"/>
          </a:xfrm>
          <a:prstGeom prst="rect">
            <a:avLst/>
          </a:prstGeom>
          <a:noFill/>
        </p:spPr>
        <p:txBody>
          <a:bodyPr wrap="none" lIns="0" tIns="0" rIns="0" bIns="0" rtlCol="0">
            <a:spAutoFit/>
          </a:bodyPr>
          <a:lstStyle/>
          <a:p>
            <a:pPr marL="0" marR="0" indent="0" algn="l"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８</a:t>
            </a:r>
          </a:p>
        </p:txBody>
      </p:sp>
    </p:spTree>
    <p:extLst>
      <p:ext uri="{BB962C8B-B14F-4D97-AF65-F5344CB8AC3E}">
        <p14:creationId xmlns:p14="http://schemas.microsoft.com/office/powerpoint/2010/main" val="3154513221"/>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3_DT Template_A4_J_202201">
  <a:themeElements>
    <a:clrScheme name="DT">
      <a:dk1>
        <a:sysClr val="windowText" lastClr="000000"/>
      </a:dk1>
      <a:lt1>
        <a:sysClr val="window" lastClr="FFFFFF"/>
      </a:lt1>
      <a:dk2>
        <a:srgbClr val="53565A"/>
      </a:dk2>
      <a:lt2>
        <a:srgbClr val="D0D0CE"/>
      </a:lt2>
      <a:accent1>
        <a:srgbClr val="86BC25"/>
      </a:accent1>
      <a:accent2>
        <a:srgbClr val="43B02A"/>
      </a:accent2>
      <a:accent3>
        <a:srgbClr val="26890D"/>
      </a:accent3>
      <a:accent4>
        <a:srgbClr val="046A38"/>
      </a:accent4>
      <a:accent5>
        <a:srgbClr val="0D8390"/>
      </a:accent5>
      <a:accent6>
        <a:srgbClr val="007CB0"/>
      </a:accent6>
      <a:hlink>
        <a:srgbClr val="00A3E0"/>
      </a:hlink>
      <a:folHlink>
        <a:srgbClr val="7F7F7F"/>
      </a:folHlink>
    </a:clrScheme>
    <a:fontScheme name="DT">
      <a:majorFont>
        <a:latin typeface="Calibri"/>
        <a:ea typeface="Yu Gothic UI"/>
        <a:cs typeface=""/>
      </a:majorFont>
      <a:minorFont>
        <a:latin typeface="Calibri Light"/>
        <a:ea typeface="Yu Gothic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rgbClr val="BBBCBC"/>
        </a:solidFill>
        <a:ln w="12700" algn="ctr">
          <a:solidFill>
            <a:srgbClr val="BBBCBC"/>
          </a:solidFill>
          <a:miter lim="800000"/>
          <a:headEnd/>
          <a:tailEnd/>
        </a:ln>
      </a:spPr>
      <a:bodyPr rot="0" spcFirstLastPara="0" vertOverflow="overflow" horzOverflow="overflow" vert="horz" wrap="square" lIns="0" tIns="0" rIns="0" bIns="0" numCol="1" spcCol="0" rtlCol="0" fromWordArt="0" anchor="ctr" anchorCtr="0" forceAA="0" compatLnSpc="1">
        <a:prstTxWarp prst="textNoShape">
          <a:avLst/>
        </a:prstTxWarp>
        <a:noAutofit/>
      </a:bodyPr>
      <a:lstStyle>
        <a:def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defRPr kumimoji="1" sz="1200" b="0" i="0" u="none" strike="noStrike" kern="1200" cap="none" spc="0" normalizeH="0" baseline="0" noProof="0" dirty="0" smtClean="0">
            <a:ln>
              <a:noFill/>
            </a:ln>
            <a:solidFill>
              <a:prstClr val="black"/>
            </a:solidFill>
            <a:effectLst/>
            <a:uLnTx/>
            <a:uFillTx/>
            <a:latin typeface="+mn-lt"/>
            <a:ea typeface="+mn-ea"/>
            <a:cs typeface="+mn-cs"/>
          </a:defRPr>
        </a:defPPr>
      </a:lstStyle>
    </a:spDef>
    <a:lnDef>
      <a:spPr bwMode="gray">
        <a:ln w="12700">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bwMode="gray">
        <a:noFill/>
      </a:spPr>
      <a:bodyPr wrap="none" lIns="0" tIns="0" rIns="0" bIns="0" rtlCol="0">
        <a:spAutoFit/>
      </a:bodyPr>
      <a:lstStyle>
        <a:defPPr marL="0" marR="0" indent="0" algn="l" defTabSz="990564" rtl="0" eaLnBrk="1" fontAlgn="auto" latinLnBrk="0" hangingPunct="1">
          <a:lnSpc>
            <a:spcPct val="100000"/>
          </a:lnSpc>
          <a:spcBef>
            <a:spcPts val="0"/>
          </a:spcBef>
          <a:spcAft>
            <a:spcPts val="0"/>
          </a:spcAft>
          <a:buClrTx/>
          <a:buSzPct val="100000"/>
          <a:buFont typeface="Wingdings" panose="05000000000000000000" pitchFamily="2" charset="2"/>
          <a:buNone/>
          <a:tabLst/>
          <a:defRPr kumimoji="1" sz="1200" b="0" i="0" u="none" strike="noStrike" kern="1200" cap="none" spc="0" normalizeH="0" baseline="0" noProof="0" dirty="0" smtClean="0">
            <a:ln>
              <a:noFill/>
            </a:ln>
            <a:solidFill>
              <a:prstClr val="black"/>
            </a:solidFill>
            <a:effectLst/>
            <a:uLnTx/>
            <a:uFillTx/>
            <a:latin typeface="+mn-lt"/>
            <a:ea typeface="+mn-ea"/>
            <a:cs typeface="+mn-cs"/>
          </a:defRPr>
        </a:defPPr>
      </a:lstStyle>
    </a:txDef>
  </a:objectDefaults>
  <a:extraClrSchemeLst/>
  <a:custClrLst>
    <a:custClr name="Green 7">
      <a:srgbClr val="2C5234"/>
    </a:custClr>
    <a:custClr name="Green 6">
      <a:srgbClr val="046A38"/>
    </a:custClr>
    <a:custClr name="Green 5">
      <a:srgbClr val="009A44"/>
    </a:custClr>
    <a:custClr name="Green 4">
      <a:srgbClr val="43B02A"/>
    </a:custClr>
    <a:custClr name="Deloitte Green">
      <a:srgbClr val="86BC25"/>
    </a:custClr>
    <a:custClr name="Green 2">
      <a:srgbClr val="C4D600"/>
    </a:custClr>
    <a:custClr name="Green 1">
      <a:srgbClr val="E3E48D"/>
    </a:custClr>
    <a:custClr name="Teal 7">
      <a:srgbClr val="004F59"/>
    </a:custClr>
    <a:custClr name="Teal 6">
      <a:srgbClr val="007680"/>
    </a:custClr>
    <a:custClr name="Teal 5">
      <a:srgbClr val="0097A9"/>
    </a:custClr>
    <a:custClr name="Teal 4">
      <a:srgbClr val="00ABAB"/>
    </a:custClr>
    <a:custClr name="Teal 3">
      <a:srgbClr val="6FC2B4"/>
    </a:custClr>
    <a:custClr name="Teal 2">
      <a:srgbClr val="9DD4CF"/>
    </a:custClr>
    <a:custClr name="Teal 1">
      <a:srgbClr val="DDEFE8"/>
    </a:custClr>
    <a:custClr name="Blue 7">
      <a:srgbClr val="041E42"/>
    </a:custClr>
    <a:custClr name="Blue 6">
      <a:srgbClr val="012169"/>
    </a:custClr>
    <a:custClr name="Blue 5">
      <a:srgbClr val="005587"/>
    </a:custClr>
    <a:custClr name="Blue 4">
      <a:srgbClr val="0076A8"/>
    </a:custClr>
    <a:custClr name="Blue 3">
      <a:srgbClr val="00A3E0"/>
    </a:custClr>
    <a:custClr name="Blue 2">
      <a:srgbClr val="62B5E5"/>
    </a:custClr>
    <a:custClr name="Blue 1">
      <a:srgbClr val="A0DCFF"/>
    </a:custClr>
    <a:custClr name="Cool Gray 11">
      <a:srgbClr val="53565A"/>
    </a:custClr>
    <a:custClr name="Cool Gray 10">
      <a:srgbClr val="63666A"/>
    </a:custClr>
    <a:custClr name="Cool Gray 9">
      <a:srgbClr val="75787B"/>
    </a:custClr>
    <a:custClr name="Cool Gray 7">
      <a:srgbClr val="97999B"/>
    </a:custClr>
    <a:custClr name="Cool Gray 6">
      <a:srgbClr val="A7A8AA"/>
    </a:custClr>
    <a:custClr name="Cool Gray 4">
      <a:srgbClr val="BBBCBC"/>
    </a:custClr>
    <a:custClr name="Cool Gray 2">
      <a:srgbClr val="D0D0CE"/>
    </a:custClr>
    <a:custClr name="White">
      <a:srgbClr val="FFFFFF"/>
    </a:custClr>
    <a:custClr name="Black">
      <a:srgbClr val="000000"/>
    </a:custClr>
    <a:custClr name="Red">
      <a:srgbClr val="DA291C"/>
    </a:custClr>
    <a:custClr name="Orange">
      <a:srgbClr val="ED8B00"/>
    </a:custClr>
    <a:custClr name="Yellow">
      <a:srgbClr val="FFCD00"/>
    </a:custClr>
  </a:custClrLst>
  <a:extLst>
    <a:ext uri="{05A4C25C-085E-4340-85A3-A5531E510DB2}">
      <thm15:themeFamily xmlns:thm15="http://schemas.microsoft.com/office/thememl/2012/main" name="DT Template_A4_J.pptx" id="{407FAAAF-3AD3-4981-B736-54FC7A92EC85}" vid="{AD524010-D294-40B7-8934-97601B39A32F}"/>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0DDA81CEF9CA2A4890753A725DEA2B3C" ma:contentTypeVersion="2" ma:contentTypeDescription="新しいドキュメントを作成します。" ma:contentTypeScope="" ma:versionID="8191f3350593470b8c6fc415feca9236">
  <xsd:schema xmlns:xsd="http://www.w3.org/2001/XMLSchema" xmlns:xs="http://www.w3.org/2001/XMLSchema" xmlns:p="http://schemas.microsoft.com/office/2006/metadata/properties" xmlns:ns2="9f6fcbeb-5ed8-47fb-ae02-03d4261a9adb" targetNamespace="http://schemas.microsoft.com/office/2006/metadata/properties" ma:root="true" ma:fieldsID="38fefe48e406651a34e5a827b27b22ca" ns2:_="">
    <xsd:import namespace="9f6fcbeb-5ed8-47fb-ae02-03d4261a9adb"/>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f6fcbeb-5ed8-47fb-ae02-03d4261a9ad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118B48F-F210-4F58-917E-67892A0C8F40}">
  <ds:schemaRefs>
    <ds:schemaRef ds:uri="http://schemas.microsoft.com/sharepoint/v3/contenttype/forms"/>
  </ds:schemaRefs>
</ds:datastoreItem>
</file>

<file path=customXml/itemProps2.xml><?xml version="1.0" encoding="utf-8"?>
<ds:datastoreItem xmlns:ds="http://schemas.openxmlformats.org/officeDocument/2006/customXml" ds:itemID="{4E21B286-A395-480F-812B-D3810D1663A3}">
  <ds:schemaRefs>
    <ds:schemaRef ds:uri="http://schemas.microsoft.com/office/infopath/2007/PartnerControl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9f6fcbeb-5ed8-47fb-ae02-03d4261a9adb"/>
    <ds:schemaRef ds:uri="http://www.w3.org/XML/1998/namespace"/>
    <ds:schemaRef ds:uri="http://purl.org/dc/dcmitype/"/>
  </ds:schemaRefs>
</ds:datastoreItem>
</file>

<file path=customXml/itemProps3.xml><?xml version="1.0" encoding="utf-8"?>
<ds:datastoreItem xmlns:ds="http://schemas.openxmlformats.org/officeDocument/2006/customXml" ds:itemID="{4C9EDFEE-CD6A-4284-A1D0-9BE67B1A407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f6fcbeb-5ed8-47fb-ae02-03d4261a9ad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1424</TotalTime>
  <Words>1341</Words>
  <Application>Microsoft Office PowerPoint</Application>
  <PresentationFormat>A4 210 x 297 mm</PresentationFormat>
  <Paragraphs>160</Paragraphs>
  <Slides>14</Slides>
  <Notes>2</Notes>
  <HiddenSlides>1</HiddenSlides>
  <MMClips>0</MMClips>
  <ScaleCrop>false</ScaleCrop>
  <HeadingPairs>
    <vt:vector size="8" baseType="variant">
      <vt:variant>
        <vt:lpstr>使用されているフォント</vt:lpstr>
      </vt:variant>
      <vt:variant>
        <vt:i4>8</vt:i4>
      </vt:variant>
      <vt:variant>
        <vt:lpstr>テーマ</vt:lpstr>
      </vt:variant>
      <vt:variant>
        <vt:i4>1</vt:i4>
      </vt:variant>
      <vt:variant>
        <vt:lpstr>埋め込まれた OLE サーバー</vt:lpstr>
      </vt:variant>
      <vt:variant>
        <vt:i4>1</vt:i4>
      </vt:variant>
      <vt:variant>
        <vt:lpstr>スライド タイトル</vt:lpstr>
      </vt:variant>
      <vt:variant>
        <vt:i4>14</vt:i4>
      </vt:variant>
    </vt:vector>
  </HeadingPairs>
  <TitlesOfParts>
    <vt:vector size="24" baseType="lpstr">
      <vt:lpstr>Meiryo UI</vt:lpstr>
      <vt:lpstr>ＭＳ Ｐゴシック</vt:lpstr>
      <vt:lpstr>Yu Gothic UI</vt:lpstr>
      <vt:lpstr>Arial</vt:lpstr>
      <vt:lpstr>Calibri</vt:lpstr>
      <vt:lpstr>Calibri Light</vt:lpstr>
      <vt:lpstr>Verdana</vt:lpstr>
      <vt:lpstr>Wingdings</vt:lpstr>
      <vt:lpstr>3_DT Template_A4_J_202201</vt:lpstr>
      <vt:lpstr>think-cell スライド</vt:lpstr>
      <vt:lpstr> 実証実験等実施計画書</vt:lpstr>
      <vt:lpstr>１．実証実験等計画名称</vt:lpstr>
      <vt:lpstr>PowerPoint プレゼンテーション</vt:lpstr>
      <vt:lpstr>４．顧客と課題認識</vt:lpstr>
      <vt:lpstr>５．解決策（ソリューション）</vt:lpstr>
      <vt:lpstr>PowerPoint プレゼンテーション</vt:lpstr>
      <vt:lpstr>６．ビジネスモデル（収益の流れ）</vt:lpstr>
      <vt:lpstr>７．チーム・メンバー</vt:lpstr>
      <vt:lpstr>８．実証実験等期間中の取組内容とマイルストーン</vt:lpstr>
      <vt:lpstr>９．実施体制</vt:lpstr>
      <vt:lpstr>10．目標とロードマップ</vt:lpstr>
      <vt:lpstr>11．知的財産権の取得状況（周辺特許を含む）等</vt:lpstr>
      <vt:lpstr>12．公的助成等の実績</vt:lpstr>
      <vt:lpstr>参考情報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revision>118</cp:revision>
  <cp:lastPrinted>2025-03-14T02:17:37Z</cp:lastPrinted>
  <dcterms:modified xsi:type="dcterms:W3CDTF">2025-04-22T06:04:26Z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0x0101000DDA81CEF9CA2A4890753A725DEA2B3C</vt:lpwstr>
  </property>
  <property fmtid="{D5CDD505-2E9C-101B-9397-08002B2CF9AE}" pid="3" name="MSIP_Label_ea60d57e-af5b-4752-ac57-3e4f28ca11dc_Enabled">
    <vt:lpwstr>true</vt:lpwstr>
  </property>
  <property fmtid="{D5CDD505-2E9C-101B-9397-08002B2CF9AE}" pid="4" name="MSIP_Label_ea60d57e-af5b-4752-ac57-3e4f28ca11dc_SetDate">
    <vt:lpwstr>2021-06-10T06:45:02Z</vt:lpwstr>
  </property>
  <property fmtid="{D5CDD505-2E9C-101B-9397-08002B2CF9AE}" pid="5" name="MSIP_Label_ea60d57e-af5b-4752-ac57-3e4f28ca11dc_Method">
    <vt:lpwstr>Standard</vt:lpwstr>
  </property>
  <property fmtid="{D5CDD505-2E9C-101B-9397-08002B2CF9AE}" pid="6" name="MSIP_Label_ea60d57e-af5b-4752-ac57-3e4f28ca11dc_Name">
    <vt:lpwstr>ea60d57e-af5b-4752-ac57-3e4f28ca11dc</vt:lpwstr>
  </property>
  <property fmtid="{D5CDD505-2E9C-101B-9397-08002B2CF9AE}" pid="7" name="MSIP_Label_ea60d57e-af5b-4752-ac57-3e4f28ca11dc_SiteId">
    <vt:lpwstr>36da45f1-dd2c-4d1f-af13-5abe46b99921</vt:lpwstr>
  </property>
  <property fmtid="{D5CDD505-2E9C-101B-9397-08002B2CF9AE}" pid="8" name="MSIP_Label_ea60d57e-af5b-4752-ac57-3e4f28ca11dc_ActionId">
    <vt:lpwstr>345753b9-61e8-4351-aba5-64732c5426f6</vt:lpwstr>
  </property>
  <property fmtid="{D5CDD505-2E9C-101B-9397-08002B2CF9AE}" pid="9" name="MSIP_Label_ea60d57e-af5b-4752-ac57-3e4f28ca11dc_ContentBits">
    <vt:lpwstr>0</vt:lpwstr>
  </property>
</Properties>
</file>