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691813" cy="1511935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森 あかり" initials="森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>
        <p:scale>
          <a:sx n="50" d="100"/>
          <a:sy n="50" d="100"/>
        </p:scale>
        <p:origin x="-1698" y="1446"/>
      </p:cViewPr>
      <p:guideLst>
        <p:guide orient="horz" pos="4762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21BB-E416-4320-82F0-91FD8D6C629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213E-D666-4141-B13B-82B905F4A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05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21BB-E416-4320-82F0-91FD8D6C629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213E-D666-4141-B13B-82B905F4A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301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21BB-E416-4320-82F0-91FD8D6C629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213E-D666-4141-B13B-82B905F4A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69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21BB-E416-4320-82F0-91FD8D6C629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213E-D666-4141-B13B-82B905F4A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62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21BB-E416-4320-82F0-91FD8D6C629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213E-D666-4141-B13B-82B905F4A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165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21BB-E416-4320-82F0-91FD8D6C629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213E-D666-4141-B13B-82B905F4A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100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21BB-E416-4320-82F0-91FD8D6C629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213E-D666-4141-B13B-82B905F4A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73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21BB-E416-4320-82F0-91FD8D6C629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213E-D666-4141-B13B-82B905F4A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643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21BB-E416-4320-82F0-91FD8D6C629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213E-D666-4141-B13B-82B905F4A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09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21BB-E416-4320-82F0-91FD8D6C629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213E-D666-4141-B13B-82B905F4A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169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21BB-E416-4320-82F0-91FD8D6C629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213E-D666-4141-B13B-82B905F4A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841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A21BB-E416-4320-82F0-91FD8D6C629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0213E-D666-4141-B13B-82B905F4A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30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円/楕円 22"/>
          <p:cNvSpPr/>
          <p:nvPr/>
        </p:nvSpPr>
        <p:spPr>
          <a:xfrm>
            <a:off x="1899632" y="2246359"/>
            <a:ext cx="6777314" cy="268941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253541" y="709801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ja-JP" alt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658904" y="7571741"/>
            <a:ext cx="9551896" cy="357794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内　容：危険箇所・避難経路確認町歩き</a:t>
            </a:r>
            <a:endParaRPr kumimoji="1" lang="en-US" altLang="ja-JP" sz="36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r>
              <a:rPr kumimoji="1" lang="ja-JP" altLang="en-US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　　　　　</a:t>
            </a:r>
            <a:r>
              <a:rPr kumimoji="1" lang="ja-JP" altLang="en-US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初期消火訓練・</a:t>
            </a:r>
            <a:r>
              <a:rPr lang="ja-JP" altLang="en-US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安否</a:t>
            </a:r>
            <a:r>
              <a:rPr kumimoji="1" lang="ja-JP" altLang="en-US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確認訓練</a:t>
            </a:r>
            <a:endParaRPr lang="en-US" altLang="ja-JP" sz="36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r>
              <a:rPr kumimoji="1" lang="ja-JP" alt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　</a:t>
            </a:r>
            <a:r>
              <a:rPr kumimoji="1" lang="ja-JP" altLang="en-US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　　　　</a:t>
            </a:r>
            <a:r>
              <a:rPr kumimoji="1" lang="en-US" altLang="ja-JP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AE</a:t>
            </a:r>
            <a:r>
              <a:rPr kumimoji="1" lang="ja-JP" altLang="en-US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Ｄ</a:t>
            </a:r>
            <a:r>
              <a:rPr lang="ja-JP" altLang="en-US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・心肺蘇生法訓練</a:t>
            </a:r>
            <a:endParaRPr lang="en-US" altLang="ja-JP" sz="36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r>
              <a:rPr kumimoji="1" lang="ja-JP" alt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　</a:t>
            </a:r>
            <a:r>
              <a:rPr kumimoji="1" lang="ja-JP" altLang="en-US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　　　　</a:t>
            </a:r>
            <a:r>
              <a:rPr kumimoji="1" lang="ja-JP" altLang="en-US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救護・搬送訓練</a:t>
            </a:r>
            <a:r>
              <a:rPr lang="ja-JP" alt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　</a:t>
            </a:r>
            <a:r>
              <a:rPr lang="ja-JP" altLang="en-US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　</a:t>
            </a:r>
            <a:r>
              <a:rPr kumimoji="1" lang="ja-JP" altLang="en-US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など</a:t>
            </a:r>
            <a:endParaRPr lang="en-US" altLang="ja-JP" sz="36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r>
              <a:rPr kumimoji="1" lang="ja-JP" altLang="en-US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持ち物：神奈川区防災マップ</a:t>
            </a:r>
            <a:r>
              <a:rPr lang="ja-JP" alt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・</a:t>
            </a:r>
            <a:r>
              <a:rPr kumimoji="1" lang="ja-JP" altLang="en-US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軍手</a:t>
            </a:r>
            <a:endParaRPr lang="en-US" altLang="ja-JP" sz="36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r>
              <a:rPr lang="ja-JP" alt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連絡</a:t>
            </a:r>
            <a:r>
              <a:rPr lang="ja-JP" altLang="en-US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事項：当日の服装、集合場所など</a:t>
            </a:r>
            <a:endParaRPr kumimoji="1" lang="en-US" altLang="ja-JP" sz="36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58904" y="2049933"/>
            <a:ext cx="936489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</a:rPr>
              <a:t>○○町内会</a:t>
            </a:r>
            <a:endParaRPr lang="en-US" altLang="ja-JP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ja-JP" altLang="en-US" sz="1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防災訓練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658904" y="5460421"/>
            <a:ext cx="9551896" cy="20922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softEdge rad="635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日時：○月</a:t>
            </a:r>
            <a:r>
              <a:rPr lang="ja-JP" alt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○</a:t>
            </a:r>
            <a:r>
              <a:rPr kumimoji="1" lang="ja-JP" altLang="en-US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日（　）○時～○時</a:t>
            </a:r>
            <a:endParaRPr kumimoji="1" lang="en-US" altLang="ja-JP" sz="48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r>
              <a:rPr lang="ja-JP" altLang="en-US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場所：○○公園</a:t>
            </a:r>
            <a:endParaRPr kumimoji="1" lang="ja-JP" altLang="en-US" sz="4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804" y="142819"/>
            <a:ext cx="2777402" cy="1990527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319988" y="11420784"/>
            <a:ext cx="5642662" cy="253365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77</a:t>
            </a:r>
            <a:r>
              <a:rPr kumimoji="1" lang="ja-JP" altLang="en-US" sz="5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％</a:t>
            </a:r>
            <a:r>
              <a:rPr kumimoji="1" lang="ja-JP" altLang="en-US" sz="5400" dirty="0" smtClean="0"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　</a:t>
            </a:r>
            <a:endParaRPr kumimoji="1" lang="en-US" altLang="ja-JP" sz="5400" dirty="0" smtClean="0">
              <a:latin typeface="07やさしさゴシックボールド" panose="02000600000000000000" pitchFamily="2" charset="-128"/>
              <a:ea typeface="07やさしさゴシックボールド" panose="02000600000000000000" pitchFamily="2" charset="-128"/>
            </a:endParaRPr>
          </a:p>
          <a:p>
            <a:pPr algn="ctr"/>
            <a:r>
              <a:rPr kumimoji="1" lang="ja-JP" altLang="en-US" sz="2400" dirty="0" smtClean="0">
                <a:latin typeface="+mn-ea"/>
              </a:rPr>
              <a:t>阪神淡路大震災のときに、消防・警察・自衛隊等ではなく家族やご近所の助け合い（共助）で命が助かった人の割合です。</a:t>
            </a:r>
            <a:endParaRPr kumimoji="1" lang="en-US" altLang="ja-JP" sz="2400" dirty="0" smtClean="0">
              <a:latin typeface="+mn-ea"/>
            </a:endParaRPr>
          </a:p>
          <a:p>
            <a:pPr algn="ctr"/>
            <a:r>
              <a:rPr lang="en-US" altLang="ja-JP" sz="1600" dirty="0" smtClean="0">
                <a:latin typeface="+mn-ea"/>
              </a:rPr>
              <a:t>※</a:t>
            </a:r>
            <a:r>
              <a:rPr lang="ja-JP" altLang="en-US" sz="1600" dirty="0" smtClean="0">
                <a:latin typeface="+mn-ea"/>
              </a:rPr>
              <a:t>平成</a:t>
            </a:r>
            <a:r>
              <a:rPr lang="en-US" altLang="ja-JP" sz="1600" dirty="0" smtClean="0">
                <a:latin typeface="+mn-ea"/>
              </a:rPr>
              <a:t>26</a:t>
            </a:r>
            <a:r>
              <a:rPr lang="ja-JP" altLang="en-US" sz="1600" dirty="0" smtClean="0">
                <a:latin typeface="+mn-ea"/>
              </a:rPr>
              <a:t>年度防災白書から引用</a:t>
            </a:r>
            <a:endParaRPr lang="en-US" altLang="ja-JP" sz="1600" dirty="0"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19988" y="5346120"/>
            <a:ext cx="10112218" cy="595052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19988" y="14077950"/>
            <a:ext cx="10112218" cy="96520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n-ea"/>
              </a:rPr>
              <a:t>お問い合わせ先</a:t>
            </a:r>
            <a:endParaRPr kumimoji="1"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○○町内会　担当：○○　連絡先○○○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-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○○○○</a:t>
            </a:r>
            <a:endParaRPr kumimoji="1" lang="ja-JP" altLang="en-US" sz="2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正方形/長方形 16"/>
          <p:cNvSpPr/>
          <p:nvPr/>
        </p:nvSpPr>
        <p:spPr>
          <a:xfrm rot="20770184">
            <a:off x="-925037" y="356832"/>
            <a:ext cx="864855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地震</a:t>
            </a:r>
            <a:r>
              <a:rPr lang="ja-JP" altLang="en-US" sz="44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が発生！</a:t>
            </a:r>
            <a:endParaRPr lang="en-US" altLang="ja-JP" sz="4400" b="1" cap="none" spc="0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kumimoji="1" lang="ja-JP" altLang="en-US" sz="44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その時あなたはどうする！？</a:t>
            </a:r>
            <a:endParaRPr lang="ja-JP" altLang="en-US" sz="4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6" name="Picture 2" descr="\\Ts3400d\庶務係\06 防災\05-99 地域支援　その他・区局連携\07_防災訓練チラシ\01_作成\キャプチャ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650" y="11505296"/>
            <a:ext cx="2796740" cy="236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角丸四角形 21"/>
          <p:cNvSpPr/>
          <p:nvPr/>
        </p:nvSpPr>
        <p:spPr>
          <a:xfrm>
            <a:off x="8513020" y="11545629"/>
            <a:ext cx="2026393" cy="232460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softEdge rad="635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自分</a:t>
            </a:r>
            <a:r>
              <a:rPr lang="ja-JP" altLang="en-US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たちの地域は自分たちで</a:t>
            </a:r>
            <a:endParaRPr lang="en-US" altLang="ja-JP" sz="24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r>
              <a:rPr lang="ja-JP" altLang="en-US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守ろう！</a:t>
            </a:r>
            <a:endParaRPr kumimoji="1" lang="en-US" altLang="ja-JP" sz="24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854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432</TotalTime>
  <Words>37</Words>
  <Application>Microsoft Office PowerPoint</Application>
  <PresentationFormat>ユーザー設定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町内会防災訓練</dc:title>
  <dc:creator>森 あかり</dc:creator>
  <cp:lastModifiedBy>深沢 俊一</cp:lastModifiedBy>
  <cp:revision>52</cp:revision>
  <cp:lastPrinted>2018-06-07T02:56:34Z</cp:lastPrinted>
  <dcterms:created xsi:type="dcterms:W3CDTF">2018-05-21T01:52:52Z</dcterms:created>
  <dcterms:modified xsi:type="dcterms:W3CDTF">2018-06-07T02:56:35Z</dcterms:modified>
</cp:coreProperties>
</file>