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</p:sldIdLst>
  <p:sldSz cx="6858000" cy="9906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５．単純集計表" id="{48869599-14A1-A94C-A0D4-D4DE80C18078}">
          <p14:sldIdLst>
            <p14:sldId id="42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54" autoAdjust="0"/>
    <p:restoredTop sz="99622" autoAdjust="0"/>
  </p:normalViewPr>
  <p:slideViewPr>
    <p:cSldViewPr snapToGrid="0" snapToObjects="1">
      <p:cViewPr varScale="1">
        <p:scale>
          <a:sx n="52" d="100"/>
          <a:sy n="52" d="100"/>
        </p:scale>
        <p:origin x="2478" y="78"/>
      </p:cViewPr>
      <p:guideLst>
        <p:guide orient="horz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F095C-0A36-D340-A7CF-BE757CB61164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14CE9-B18D-2F4D-9D30-8A41E296FC1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5530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1138-31F2-0B4C-96E8-867EE3CC3FB7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62847-F584-334D-8F13-058A1798102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2670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000" y="360000"/>
            <a:ext cx="6010480" cy="437796"/>
          </a:xfrm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8000" y="864000"/>
            <a:ext cx="6010480" cy="3619718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2FFC-71A5-C94B-86A6-736E2F392ADF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31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50D2-F124-2A40-B50A-162803284F60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58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A4E08-D4BF-5349-AFE8-2F490F60DFD5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3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9131-5BF1-E641-A9D9-506891033C2B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42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27F0-FB93-BE46-AC2E-34DED881916E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72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CCE7-50EE-3242-80C2-D01485709638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80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BC21-EF13-2649-97CE-4C093361B6F3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14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4EF9-989E-8944-B310-2A2BB61A78E7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12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941D-A08E-E243-8AF7-457CABE6AE60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69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254A-89F8-4746-B8FA-6461A8B79059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07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9F08-86B7-DF4D-A4FA-401F1BA8A27D}" type="datetime1">
              <a:rPr kumimoji="1" lang="ja-JP" altLang="en-US" smtClean="0"/>
              <a:pPr/>
              <a:t>2017/3/31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28</a:t>
            </a:r>
            <a:r>
              <a:rPr kumimoji="1" lang="ja-JP" altLang="en-US" smtClean="0"/>
              <a:t>年度 港北区区民意識調査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37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8000" y="360001"/>
            <a:ext cx="5992480" cy="454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99" y="864000"/>
            <a:ext cx="5992481" cy="2899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60280" y="936935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fld id="{4188D1E6-21D5-8C43-8255-F5526D076C6A}" type="datetime1">
              <a:rPr lang="ja-JP" altLang="en-US" smtClean="0"/>
              <a:pPr/>
              <a:t>2017/3/31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83865" y="936935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r>
              <a:rPr lang="ja-JP" altLang="en-US" smtClean="0"/>
              <a:t>平成</a:t>
            </a:r>
            <a:r>
              <a:rPr lang="en-US" altLang="ja-JP" smtClean="0"/>
              <a:t>28</a:t>
            </a:r>
            <a:r>
              <a:rPr lang="ja-JP" altLang="en-US" smtClean="0"/>
              <a:t>年度 港北区区民意識調査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620365" y="936935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0000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fld id="{6E8F5CB2-F233-504E-A0E6-8F243E763DF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250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1400" b="1" kern="1200">
          <a:solidFill>
            <a:schemeClr val="tx1"/>
          </a:solidFill>
          <a:latin typeface="HG丸ｺﾞｼｯｸM-PRO"/>
          <a:ea typeface="HG丸ｺﾞｼｯｸM-PRO"/>
          <a:cs typeface="HG丸ｺﾞｼｯｸM-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1200" kern="1200">
          <a:solidFill>
            <a:srgbClr val="000000"/>
          </a:solidFill>
          <a:latin typeface="HG丸ｺﾞｼｯｸM-PRO"/>
          <a:ea typeface="HG丸ｺﾞｼｯｸM-PRO"/>
          <a:cs typeface="HG丸ｺﾞｼｯｸM-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 txBox="1">
            <a:spLocks/>
          </p:cNvSpPr>
          <p:nvPr/>
        </p:nvSpPr>
        <p:spPr>
          <a:xfrm>
            <a:off x="1179000" y="3019969"/>
            <a:ext cx="4500000" cy="1049006"/>
          </a:xfrm>
          <a:prstGeom prst="rect">
            <a:avLst/>
          </a:prstGeom>
          <a:ln w="76200" cmpd="tri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1400" b="1" kern="12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pPr algn="ctr"/>
            <a:r>
              <a:rPr lang="ja-JP" altLang="en-US" sz="2400" dirty="0" smtClean="0"/>
              <a:t>５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単純集計表</a:t>
            </a:r>
            <a:endParaRPr lang="ja-JP" altLang="en-US" sz="2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6342"/>
            <a:ext cx="6858000" cy="1049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1400" b="1" kern="1200">
                <a:solidFill>
                  <a:schemeClr val="tx1"/>
                </a:solidFill>
                <a:latin typeface="HG丸ｺﾞｼｯｸM-PRO"/>
                <a:ea typeface="HG丸ｺﾞｼｯｸM-PRO"/>
                <a:cs typeface="HG丸ｺﾞｼｯｸM-PRO"/>
              </a:defRPr>
            </a:lvl1pPr>
          </a:lstStyle>
          <a:p>
            <a:pPr algn="ctr"/>
            <a:endParaRPr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5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7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2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8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2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6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2" name="図 1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7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9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3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2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5CB2-F233-504E-A0E6-8F243E763DF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3" name="図 2" descr="PDF_GT1702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7128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16</Words>
  <Application>Microsoft Office PowerPoint</Application>
  <PresentationFormat>A4 210 x 297 mm</PresentationFormat>
  <Paragraphs>13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HG丸ｺﾞｼｯｸM-PRO</vt:lpstr>
      <vt:lpstr>ＭＳ Ｐゴシック</vt:lpstr>
      <vt:lpstr>Arial</vt:lpstr>
      <vt:lpstr>Calibri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Hiroaki Hasegawa</dc:creator>
  <cp:lastModifiedBy>Administrator</cp:lastModifiedBy>
  <cp:revision>453</cp:revision>
  <cp:lastPrinted>2017-03-15T02:29:20Z</cp:lastPrinted>
  <dcterms:created xsi:type="dcterms:W3CDTF">2017-02-02T06:29:16Z</dcterms:created>
  <dcterms:modified xsi:type="dcterms:W3CDTF">2017-03-31T02:10:33Z</dcterms:modified>
</cp:coreProperties>
</file>