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５．単純集計表" id="{48869599-14A1-A94C-A0D4-D4DE80C18078}">
          <p14:sldIdLst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9622" autoAdjust="0"/>
  </p:normalViewPr>
  <p:slideViewPr>
    <p:cSldViewPr snapToGrid="0" snapToObjects="1">
      <p:cViewPr varScale="1">
        <p:scale>
          <a:sx n="52" d="100"/>
          <a:sy n="52" d="100"/>
        </p:scale>
        <p:origin x="2478" y="78"/>
      </p:cViewPr>
      <p:guideLst>
        <p:guide orient="horz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95C-0A36-D340-A7CF-BE757CB61164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4CE9-B18D-2F4D-9D30-8A41E296FC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553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1138-31F2-0B4C-96E8-867EE3CC3FB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2847-F584-334D-8F13-058A179810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67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000" y="360000"/>
            <a:ext cx="6010480" cy="437796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8000" y="864000"/>
            <a:ext cx="6010480" cy="361971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2FFC-71A5-C94B-86A6-736E2F392ADF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0D2-F124-2A40-B50A-162803284F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E08-D4BF-5349-AFE8-2F490F60DFD5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9131-5BF1-E641-A9D9-506891033C2B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27F0-FB93-BE46-AC2E-34DED881916E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CCE7-50EE-3242-80C2-D01485709638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C21-EF13-2649-97CE-4C093361B6F3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EF9-989E-8944-B310-2A2BB61A78E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41D-A08E-E243-8AF7-457CABE6AE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6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254A-89F8-4746-B8FA-6461A8B79059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9F08-86B7-DF4D-A4FA-401F1BA8A27D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8000" y="360001"/>
            <a:ext cx="5992480" cy="45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99" y="864000"/>
            <a:ext cx="5992481" cy="289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60280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4188D1E6-21D5-8C43-8255-F5526D076C6A}" type="datetime1">
              <a:rPr lang="ja-JP" altLang="en-US" smtClean="0"/>
              <a:pPr/>
              <a:t>2017/3/31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83865" y="936935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28</a:t>
            </a:r>
            <a:r>
              <a:rPr lang="ja-JP" altLang="en-US" smtClean="0"/>
              <a:t>年度 港北区区民意識調査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620365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6E8F5CB2-F233-504E-A0E6-8F243E763D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1400" b="1" kern="1200">
          <a:solidFill>
            <a:schemeClr val="tx1"/>
          </a:solidFill>
          <a:latin typeface="HG丸ｺﾞｼｯｸM-PRO"/>
          <a:ea typeface="HG丸ｺﾞｼｯｸM-PRO"/>
          <a:cs typeface="HG丸ｺﾞｼｯｸM-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1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8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179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13</Words>
  <Application>Microsoft Office PowerPoint</Application>
  <PresentationFormat>A4 210 x 297 mm</PresentationFormat>
  <Paragraphs>13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HG丸ｺﾞｼｯｸM-PRO</vt:lpstr>
      <vt:lpstr>ＭＳ Ｐゴシック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Hiroaki Hasegawa</dc:creator>
  <cp:lastModifiedBy>Administrator</cp:lastModifiedBy>
  <cp:revision>453</cp:revision>
  <cp:lastPrinted>2017-03-15T02:29:20Z</cp:lastPrinted>
  <dcterms:created xsi:type="dcterms:W3CDTF">2017-02-02T06:29:16Z</dcterms:created>
  <dcterms:modified xsi:type="dcterms:W3CDTF">2017-03-31T02:09:39Z</dcterms:modified>
</cp:coreProperties>
</file>