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1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430" r:id="rId19"/>
    <p:sldId id="434" r:id="rId20"/>
  </p:sldIdLst>
  <p:sldSz cx="6858000" cy="9906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６．調査票" id="{192744E1-C614-2446-B5A4-C11C9F9AB30E}">
          <p14:sldIdLst>
            <p14:sldId id="431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</p14:sldIdLst>
        </p14:section>
        <p14:section name="巻末" id="{5ADA2B4E-2401-9842-AF14-7E0AD10A8CA9}">
          <p14:sldIdLst>
            <p14:sldId id="430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4" autoAdjust="0"/>
    <p:restoredTop sz="99622" autoAdjust="0"/>
  </p:normalViewPr>
  <p:slideViewPr>
    <p:cSldViewPr snapToGrid="0" snapToObjects="1">
      <p:cViewPr varScale="1">
        <p:scale>
          <a:sx n="46" d="100"/>
          <a:sy n="46" d="100"/>
        </p:scale>
        <p:origin x="2340" y="72"/>
      </p:cViewPr>
      <p:guideLst>
        <p:guide orient="horz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F095C-0A36-D340-A7CF-BE757CB61164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4CE9-B18D-2F4D-9D30-8A41E296FC1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5530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1138-31F2-0B4C-96E8-867EE3CC3FB7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2847-F584-334D-8F13-058A179810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67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000" y="360000"/>
            <a:ext cx="6010480" cy="437796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8000" y="864000"/>
            <a:ext cx="6010480" cy="361971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2FFC-71A5-C94B-86A6-736E2F392ADF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1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0D2-F124-2A40-B50A-162803284F60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5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4E08-D4BF-5349-AFE8-2F490F60DFD5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3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9131-5BF1-E641-A9D9-506891033C2B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42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27F0-FB93-BE46-AC2E-34DED881916E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CCE7-50EE-3242-80C2-D01485709638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0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C21-EF13-2649-97CE-4C093361B6F3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14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EF9-989E-8944-B310-2A2BB61A78E7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12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41D-A08E-E243-8AF7-457CABE6AE60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69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254A-89F8-4746-B8FA-6461A8B79059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07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9F08-86B7-DF4D-A4FA-401F1BA8A27D}" type="datetime1">
              <a:rPr kumimoji="1" lang="ja-JP" altLang="en-US" smtClean="0"/>
              <a:pPr/>
              <a:t>2017/3/30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8000" y="360001"/>
            <a:ext cx="5992480" cy="454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99" y="864000"/>
            <a:ext cx="5992481" cy="289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60280" y="936935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fld id="{4188D1E6-21D5-8C43-8255-F5526D076C6A}" type="datetime1">
              <a:rPr lang="ja-JP" altLang="en-US" smtClean="0"/>
              <a:pPr/>
              <a:t>2017/3/30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83865" y="936935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ja-JP" altLang="en-US" smtClean="0"/>
              <a:t>平成</a:t>
            </a:r>
            <a:r>
              <a:rPr lang="en-US" altLang="ja-JP" smtClean="0"/>
              <a:t>28</a:t>
            </a:r>
            <a:r>
              <a:rPr lang="ja-JP" altLang="en-US" smtClean="0"/>
              <a:t>年度 港北区区民意識調査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620365" y="936935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fld id="{6E8F5CB2-F233-504E-A0E6-8F243E763DF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5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1400" b="1" kern="1200">
          <a:solidFill>
            <a:schemeClr val="tx1"/>
          </a:solidFill>
          <a:latin typeface="HG丸ｺﾞｼｯｸM-PRO"/>
          <a:ea typeface="HG丸ｺﾞｼｯｸM-PRO"/>
          <a:cs typeface="HG丸ｺﾞｼｯｸM-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1179000" y="3019969"/>
            <a:ext cx="4500000" cy="1049006"/>
          </a:xfrm>
          <a:prstGeom prst="rect">
            <a:avLst/>
          </a:prstGeom>
          <a:ln w="76200" cmpd="tri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algn="ctr"/>
            <a:r>
              <a:rPr lang="ja-JP" altLang="en-US" sz="2400" dirty="0" smtClean="0"/>
              <a:t>６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調査票</a:t>
            </a:r>
            <a:endParaRPr lang="ja-JP" altLang="en-US" sz="2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6342"/>
            <a:ext cx="6858000" cy="1049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algn="ctr"/>
            <a:endParaRPr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65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6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7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0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9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4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0" y="6342"/>
            <a:ext cx="6858000" cy="1049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algn="ctr"/>
            <a:endParaRPr lang="ja-JP" altLang="en-US" sz="32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701002" y="5338990"/>
            <a:ext cx="3455996" cy="3599996"/>
          </a:xfrm>
          <a:prstGeom prst="rect">
            <a:avLst/>
          </a:prstGeom>
          <a:noFill/>
          <a:ln w="38100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ja-JP" altLang="en-US" sz="1200" dirty="0"/>
              <a:t>平成</a:t>
            </a:r>
            <a:r>
              <a:rPr lang="en-US" altLang="ja-JP" sz="1200" dirty="0"/>
              <a:t>28</a:t>
            </a:r>
            <a:r>
              <a:rPr lang="ja-JP" altLang="en-US" sz="1200" dirty="0"/>
              <a:t>年度 港北区 区民意識調査報告書</a:t>
            </a:r>
          </a:p>
          <a:p>
            <a:pPr algn="ctr">
              <a:spcBef>
                <a:spcPts val="600"/>
              </a:spcBef>
            </a:pPr>
            <a:r>
              <a:rPr lang="ja-JP" altLang="en-US" sz="1200" dirty="0"/>
              <a:t>平成</a:t>
            </a:r>
            <a:r>
              <a:rPr lang="en-US" altLang="ja-JP" sz="1200" dirty="0"/>
              <a:t>29</a:t>
            </a:r>
            <a:r>
              <a:rPr lang="ja-JP" altLang="en-US" sz="1200" dirty="0" smtClean="0"/>
              <a:t>年（</a:t>
            </a:r>
            <a:r>
              <a:rPr lang="en-US" altLang="ja-JP" sz="1200" smtClean="0"/>
              <a:t>2017</a:t>
            </a:r>
            <a:r>
              <a:rPr lang="ja-JP" altLang="en-US" sz="1200" dirty="0" smtClean="0"/>
              <a:t>年）</a:t>
            </a:r>
            <a:r>
              <a:rPr lang="en-US" altLang="ja-JP" sz="1200" dirty="0" smtClean="0"/>
              <a:t> 3</a:t>
            </a:r>
            <a:r>
              <a:rPr lang="ja-JP" altLang="en-US" sz="1200" dirty="0"/>
              <a:t>月</a:t>
            </a:r>
          </a:p>
          <a:p>
            <a:pPr>
              <a:spcBef>
                <a:spcPts val="1800"/>
              </a:spcBef>
            </a:pPr>
            <a:r>
              <a:rPr lang="en-US" altLang="ja-JP" sz="1200" dirty="0"/>
              <a:t>【</a:t>
            </a:r>
            <a:r>
              <a:rPr lang="ja-JP" altLang="en-US" sz="1200" dirty="0"/>
              <a:t>発行</a:t>
            </a:r>
            <a:r>
              <a:rPr lang="en-US" altLang="ja-JP" sz="1200" dirty="0"/>
              <a:t>】</a:t>
            </a:r>
            <a:endParaRPr lang="ja-JP" altLang="en-US" sz="1200" dirty="0"/>
          </a:p>
          <a:p>
            <a:pPr marL="144000">
              <a:spcBef>
                <a:spcPts val="600"/>
              </a:spcBef>
            </a:pPr>
            <a:r>
              <a:rPr lang="ja-JP" altLang="en-US" sz="1200" dirty="0" smtClean="0"/>
              <a:t>横浜市</a:t>
            </a:r>
            <a:r>
              <a:rPr lang="ja-JP" altLang="en-US" sz="1200" dirty="0"/>
              <a:t>港北区区政</a:t>
            </a:r>
            <a:r>
              <a:rPr lang="ja-JP" altLang="en-US" sz="1200" dirty="0" smtClean="0"/>
              <a:t>推進課</a:t>
            </a:r>
          </a:p>
          <a:p>
            <a:pPr marL="144000">
              <a:spcBef>
                <a:spcPts val="600"/>
              </a:spcBef>
            </a:pPr>
            <a:r>
              <a:rPr lang="is-IS" altLang="ja-JP" sz="1200" dirty="0" smtClean="0"/>
              <a:t>〒</a:t>
            </a:r>
            <a:r>
              <a:rPr lang="en-US" altLang="ja-JP" sz="1200" dirty="0"/>
              <a:t>222-0032 </a:t>
            </a:r>
            <a:r>
              <a:rPr lang="ja-JP" altLang="en-US" sz="1200" dirty="0"/>
              <a:t>横浜市港北区大豆戸町</a:t>
            </a:r>
            <a:r>
              <a:rPr lang="en-US" altLang="ja-JP" sz="1200" dirty="0"/>
              <a:t>26-</a:t>
            </a:r>
            <a:r>
              <a:rPr lang="en-US" altLang="ja-JP" sz="1200" dirty="0" smtClean="0"/>
              <a:t>1</a:t>
            </a:r>
            <a:endParaRPr lang="ja-JP" altLang="en-US" sz="1200" dirty="0"/>
          </a:p>
          <a:p>
            <a:pPr marL="144000">
              <a:spcBef>
                <a:spcPts val="600"/>
              </a:spcBef>
            </a:pPr>
            <a:r>
              <a:rPr lang="de-DE" altLang="ja-JP" sz="1200" dirty="0"/>
              <a:t>TEL </a:t>
            </a:r>
            <a:r>
              <a:rPr lang="en-US" altLang="ja-JP" sz="1200" dirty="0"/>
              <a:t>045-540-2229</a:t>
            </a:r>
            <a:endParaRPr lang="de-DE" altLang="ja-JP" sz="1200" dirty="0" smtClean="0"/>
          </a:p>
          <a:p>
            <a:pPr marL="144000">
              <a:spcBef>
                <a:spcPts val="600"/>
              </a:spcBef>
            </a:pPr>
            <a:r>
              <a:rPr lang="is-IS" altLang="ja-JP" sz="1200" dirty="0" smtClean="0"/>
              <a:t>FAX </a:t>
            </a:r>
            <a:r>
              <a:rPr lang="en-US" altLang="ja-JP" sz="1200" dirty="0"/>
              <a:t>045-540-2209</a:t>
            </a:r>
            <a:endParaRPr lang="is-IS" altLang="ja-JP" sz="1200" dirty="0" smtClean="0"/>
          </a:p>
          <a:p>
            <a:pPr marL="144000">
              <a:spcBef>
                <a:spcPts val="600"/>
              </a:spcBef>
            </a:pPr>
            <a:r>
              <a:rPr lang="en-US" altLang="ja-JP" sz="1200" dirty="0" smtClean="0"/>
              <a:t>E</a:t>
            </a:r>
            <a:r>
              <a:rPr lang="en-US" altLang="ja-JP" sz="1200" dirty="0"/>
              <a:t>-MAIL </a:t>
            </a:r>
            <a:r>
              <a:rPr lang="en-US" altLang="ja-JP" sz="1200" dirty="0" err="1"/>
              <a:t>ko-kusei@</a:t>
            </a:r>
            <a:r>
              <a:rPr lang="en-US" altLang="ja-JP" sz="1200" dirty="0" err="1" smtClean="0"/>
              <a:t>city.yokohama.jp</a:t>
            </a:r>
            <a:endParaRPr lang="en-US" altLang="ja-JP" sz="1200" dirty="0" smtClean="0"/>
          </a:p>
          <a:p>
            <a:pPr>
              <a:spcBef>
                <a:spcPts val="1800"/>
              </a:spcBef>
            </a:pPr>
            <a:r>
              <a:rPr lang="en-US" altLang="ja-JP" sz="1200" dirty="0" smtClean="0"/>
              <a:t>【</a:t>
            </a:r>
            <a:r>
              <a:rPr lang="ja-JP" altLang="en-US" sz="1200" dirty="0" smtClean="0"/>
              <a:t>調査委託機関</a:t>
            </a:r>
            <a:r>
              <a:rPr lang="en-US" altLang="ja-JP" sz="1200" dirty="0" smtClean="0"/>
              <a:t>】</a:t>
            </a:r>
            <a:endParaRPr lang="ja-JP" altLang="en-US" sz="1200" dirty="0" smtClean="0"/>
          </a:p>
          <a:p>
            <a:pPr marL="144000">
              <a:spcBef>
                <a:spcPts val="600"/>
              </a:spcBef>
            </a:pPr>
            <a:r>
              <a:rPr lang="ja-JP" altLang="en-US" sz="1200" dirty="0" smtClean="0"/>
              <a:t>株式</a:t>
            </a:r>
            <a:r>
              <a:rPr lang="ja-JP" altLang="en-US" sz="1200" dirty="0"/>
              <a:t>会社マーケッティング・サービス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18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4204_20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11" y="8784057"/>
            <a:ext cx="1188000" cy="551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7" name="図 6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7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4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7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3" name="図 2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0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2" name="図 1" descr="1115MS_区民意識 調査票_印刷稿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235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67</Words>
  <Application>Microsoft Office PowerPoint</Application>
  <PresentationFormat>A4 210 x 297 mm</PresentationFormat>
  <Paragraphs>29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HG丸ｺﾞｼｯｸM-PRO</vt:lpstr>
      <vt:lpstr>ＭＳ Ｐゴシック</vt:lpstr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Hiroaki Hasegawa</dc:creator>
  <cp:lastModifiedBy>Administrator</cp:lastModifiedBy>
  <cp:revision>452</cp:revision>
  <cp:lastPrinted>2017-03-15T02:29:20Z</cp:lastPrinted>
  <dcterms:created xsi:type="dcterms:W3CDTF">2017-02-02T06:29:16Z</dcterms:created>
  <dcterms:modified xsi:type="dcterms:W3CDTF">2017-03-30T02:52:20Z</dcterms:modified>
</cp:coreProperties>
</file>